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7" r:id="rId2"/>
    <p:sldId id="264" r:id="rId3"/>
    <p:sldId id="265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3T18:24:33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22572 3770 0,'25'0'94,"49"0"-79,26 0 1,73 0 0,125 0-1,-50 0 1,0 0 0,-25 0-1,75 0 1,-124 0-16,-50 25 15,-50 0 1,0-25 0,1 25-1,-26-25 1,-24 0 0,0 0-1,0 0 1</inkml:trace>
  <inkml:trace contextRef="#ctx0" brushRef="#br0" timeOffset="4507.3294">1215 5135 0,'25'0'140,"0"0"-124,25 0-1,24 0 1,25 0 0,-49 0-1,24 0 1,-49 0 0,0 0-1,25 0 1,-1 0-1,26 0-15,-26 0 16,-24 0 0,25 0-1,-26 0 1,26 0 0,-75 0 249,0 0-234</inkml:trace>
  <inkml:trace contextRef="#ctx0" brushRef="#br0" timeOffset="11609.3558">2431 4490 0,'0'0'0,"-75"-50"16,1 50-1,24-50-15,1 26 16,-26-1 0,-98-25-1,49 1 1,0 24 0,0-25-1,-75 25 1,100 25-1,25 0 1,24 0 0,0 0-1,-24 25 1,-25 25 0,-25-1-1,49-49 1,-49 75-1,75-50 1,24-1 0,-25 1-1,50 0 1,-25-25 0,25 50-1,-49-1 1,24 26-1,0-1 1,0 25-16,25-24 16,0-50-1,0 24 1,0-24 0,0 0-1,0 24 1,25-24-1,0 0 1,-25 25 0,74-26-1,-24 26 1,25-50 0,-26 50-1,26-26 1,-26-24-1,1 25 1,-1-25 0,1 25-1,49-25 1,-24 0 0,-1 0-16,0 0 15,26 0 1,-26 0-1,25 0 1,-49 0 0,-1 0-1,1 0 17,0 0-17,-25 0 1,49 0-1,-49 0 1,24 0 0,-24 0-1,25 0 1,-1 0 15,-24-25-15,25 25-1,-50-25 1,25 25-16,-1 0 16,1-24-1,0 24 1,0 0 0,-25-25-1,25 0 1,-1 0-1,1 25 1,0-49 0,0 24-1,0-25 1,-1 50 0,-24-25-1,25 1 1,-25-1-1,25-25 1,0 25 0,-25 1-1,25 24 1,-25-25 0,24 0-1,-24 0 1,0 0-1,0 0 17,0 1-17,0-1 1,0 0 0,-24 0 15,-1 25 47</inkml:trace>
  <inkml:trace contextRef="#ctx0" brushRef="#br0" timeOffset="18091.3164">1067 6722 0,'0'-25'31,"24"25"63,1 0-78,0 0 15,25 0 0,-26 0-15,1 0 0,25-25-1,24 1 1,-49 24-1,0 0 1,24 0 0,-24 0-1,0-25 1,0 25 0,0 0-1,-1 0 32,1 0-47,0 0 47,0 0-31,0 0-1,0 0 16</inkml:trace>
  <inkml:trace contextRef="#ctx0" brushRef="#br0" timeOffset="29094.765">1712 8161 0,'0'-25'62,"0"0"-46,173 25 15,125 0-15,-25 0-1,49 25 1,348 74-1,-100 0 1,-222-49 0,-51 0-1,75 24 1,-198-49 0,-100-25-1,-49 0 1,0 0-1,0 0 32</inkml:trace>
  <inkml:trace contextRef="#ctx0" brushRef="#br0" timeOffset="36371.0589">3572 10840 0,'25'0'110,"-1"0"-95,26 0 1,-25 0-1,25 0-15,-1 0 16,26 0 0,-1 0-1,0 0 1,1 0 0,-1 0-1,-49 0 1,25 0-1,-26 0 1,26 0 0,-25 0-1,0 0 1,-1 0 0,1 0 15</inkml:trace>
  <inkml:trace contextRef="#ctx0" brushRef="#br0" timeOffset="38121.4572">5730 10914 0,'49'0'125,"1"0"-109,25 0-1,24 0 1,124 25 0,25-25-1,-124 25 1,-50-1-1,-24-24-15,24 0 16,1 0 0,-1 0-1,1 0 1,-1 0 0,25 0-1,1 0 1,-51 0-1,-24 0 1,0 0 0,24 0-1,-24 0 17,0 0-17,0 0 32,0 0-31,-1 0 15,1 0 78</inkml:trace>
  <inkml:trace contextRef="#ctx0" brushRef="#br0" timeOffset="42454.6706">11807 10914 0,'0'-25'47,"25"25"-31,49 0-1,149 0 1,50 0 0,-25 0-1,25 0 1,248 50-1,-174-25 1,-74-1 0,-99 1-1,-100-25 1,1 25 0,-26-25-1,1 0 1,-25 0-1,0 0 1</inkml:trace>
  <inkml:trace contextRef="#ctx0" brushRef="#br0" timeOffset="43795.5625">8409 8706 0,'0'0'0,"-99"0"15,-50 0 1,50 0 0,-1 0-1,-24 0-15,-198 149 16,99-50 0,74-24-1,74-25 1,26-1-1,-1 50 1,25-49 0,1-25-1,-1 24 1,25 1 15,0-25 0,0 0 63</inkml:trace>
  <inkml:trace contextRef="#ctx0" brushRef="#br0" timeOffset="44845.2634">6722 9277 0,'0'0'0,"0"25"94,0 49-78,25-24-1,0-1 1,-25 75 0,0-24-1,0-26 1,24 0 0,1-24-1,-25-25 16,25-25 16,0 0-15,0 0-1,24-25-31,1 0 31,49-49-15,25-1-1,-74 1 1,24 49 0,-49 0-1,0 1-15,-25-1 16,25 25 15</inkml:trace>
  <inkml:trace contextRef="#ctx0" brushRef="#br0" timeOffset="48925.4346">12700 9575 0,'25'24'47,"0"1"-31,-25 0 0,24 0-1,1 0 1,0-25 46,-25 24-46,50-24 62,24 0-62,-24-24-16,49-51 15,-25 1 1,1-1 0,-50 51 15</inkml:trace>
  <inkml:trace contextRef="#ctx0" brushRef="#br0" timeOffset="53018.51">6003 15577 0,'25'0'62,"99"-24"-46,74-1-1,100 25 1,24 0 0,1 0-1,272 0 1,-248 0 0,-124 0-16,-123 0 15,-26 0 1,-49 0-1,0 0 235,24 0-234,150 0 0,-100 0-1,-49 0 1,-1 0 15,-24 0 0</inkml:trace>
  <inkml:trace contextRef="#ctx0" brushRef="#br0" timeOffset="58313.263">14362 13444 0,'0'50'78,"0"-25"-47,0-1-15,0 1-1,25-25 48,0 0-16,-1 0-32,51-25 1,24-49 0,25-25-1,-50 24 1,-24 26-1,-25 24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3T18:32:56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9798 4589 0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3T18:34:29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27880 10418 0,'25'0'62,"0"0"-46,0 25 15,24-25 0,-24 0-15,25 0 0,24 0-1,75 0 1,0 0 0,-75 0-1,-24 0 1,-25 0-1,24 0 1,-24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3T18:38:00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10418 4961 0,'0'-25'47,"25"25"-16,0 0-15,-1 0-16,1 0 15,0 0 1,0 0 0,49 0-1,25 25 1,-24 0 0,-26-25-1,1 0 1,24 0-1,1 25 1,-26-25 0,26 0-1,24 24 1,-24-24 0,-26 0-1,1 0 1,-1 0-1,1 0 17,49 0-1,-24 0-15,-1 0-1,0 0 1,-24 0-1,-25 0 1,0 0 0,-1 0 15,1 0 47,0 0-47</inkml:trace>
  <inkml:trace contextRef="#ctx0" brushRef="#br0" timeOffset="2243.8054">22002 5110 0,'25'0'16,"-1"-25"-1,1 25 17,0 0-17,25 0 1,24 0 0,25 0-1,224 0 1,-50 0-1,-75 0 1,-49 0 0,-75 0-1,-24 0 1,-25 0 0,-1 0-1,1 0 16</inkml:trace>
  <inkml:trace contextRef="#ctx0" brushRef="#br0" timeOffset="7120.4842">27955 6375 0,'0'-25'78,"49"25"-62,-24 0-1,50 0 1,24 0-1,50 25 1,-50 0 0,0-1-1,-49-24 1,24 0 0,-49 0 15</inkml:trace>
  <inkml:trace contextRef="#ctx0" brushRef="#br0" timeOffset="9997.617">1712 9451 0,'24'0'109,"1"0"-93,25 0-1,24 0 1,1 0 0,24 0-1,-50 0 1,-24 0 15,-25 24 94,-25-24-78</inkml:trace>
  <inkml:trace contextRef="#ctx0" brushRef="#br0" timeOffset="14517.9236">3125 12700 0,'-99'0'16,"0"0"-1,-50-25 1,25 0 0,-149-49-1,100 24 1,-1 26 0,50-1-1,25 0 1,-50 0-1,74 0 1,1 25 0,24 0-1,1 0-15,24-24 16,0-1 15,-24 25 47,49-25-62,-25 0 0,0 25-1,25-25-15,-25 25 31,25-24-31,0-1 32,0 0-17,0 0 1,0 0 15,0 0 0,0 1-31,25 24 16,-25-25 0,25 25-1,0-25 17,-1 0-17,26 0 1,148-99-1,26 0 1,-51 25 0,-24 25-1,-50 49 1,-74 0 0,25 0-1,-1 25 1,75 0-1,50-24 1,-25-1 0,-50 0-1,0 0 1,-49 25 0,24 0-1,-24 0 1,24 0-1,-24 0 1,-25 0 0,0 0 15</inkml:trace>
  <inkml:trace contextRef="#ctx0" brushRef="#br0" timeOffset="16568.3111">397 10418 0,'0'25'125,"0"0"-94,25-25 16,-1 0-31,1 0 15,0 0 16,25-25-31,24-25-1,25-24 1,-49 24 0,24-24-1,1 24 1,-75 25-1,25 25-15</inkml:trace>
  <inkml:trace contextRef="#ctx0" brushRef="#br0" timeOffset="28177.6984">7541 8161 0,'24'-25'47,"-24"0"-31,50 25-1,-50-25 1,25 25 0,74-74-1,99-25 1,1-25 0,49 49-1,25-49 1,24 50-1,200-50 1,-175 99 0,-49-25-1,-25 50 1,124 0 0,-174 0-1,-74 0 1,-24 0-1,24 0 1,74 25-16,-99 0 16,25 0-1,-49-25 1,24 25 0,25 24-1,-50-49 204,1 25-203,49 0-1,74 0-15,75-1 16,546 1-1,-50 50 1,-199-1 0,-74-24-1,-124-1 1,-173 1 0,-50-25-1,-75-25 1,-24 24-1,-1-24 1,-24 0 0,0 0 109,0 0 250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176845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Image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929960"/>
            <a:ext cx="11600597" cy="5583382"/>
          </a:xfrm>
        </p:spPr>
        <p:txBody>
          <a:bodyPr numCol="1"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can be inserted in the HTML documents using &lt;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 tag</a:t>
            </a:r>
          </a:p>
          <a:p>
            <a:pPr algn="l"/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 in the &lt;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 tag is used to get path of image you want to insert</a:t>
            </a: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 attribute is used to provide alternative text 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idth and height attribute is used to control width and height of image</a:t>
            </a:r>
          </a:p>
          <a:p>
            <a:pPr algn="l"/>
            <a:r>
              <a:rPr lang="en-US" sz="28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path"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alt="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alternate_text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2800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="jafricode.jpg" alt="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jafricode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2800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5920" y="1357200"/>
              <a:ext cx="8849880" cy="4250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560" y="1347840"/>
                <a:ext cx="8868600" cy="42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9" y="176845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Extension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055785"/>
            <a:ext cx="11600597" cy="5401286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JPEG 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(Joint Photographic Experts Group)</a:t>
            </a:r>
            <a:endParaRPr lang="en-US" sz="3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GIF (Graphics Interchange Format)</a:t>
            </a:r>
            <a:endParaRPr lang="en-US" sz="3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SVG (Scalable Vector Graphics)</a:t>
            </a:r>
            <a:endParaRPr lang="en-US" sz="3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 </a:t>
            </a:r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(Portable 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Graphics Format)</a:t>
            </a:r>
            <a:endParaRPr lang="en-US" sz="3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3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04981"/>
            <a:ext cx="11600597" cy="75311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Support  a &lt;</a:t>
            </a:r>
            <a:r>
              <a:rPr lang="en-US" sz="5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5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US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958095"/>
            <a:ext cx="11600597" cy="558338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Mozilla 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 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 (Microsoft Corporation)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 (Opera Software)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 Safari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More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4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190913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Image Importance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944027"/>
            <a:ext cx="11600597" cy="5667787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very necessary to insert image in your website that create a good impression to user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use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are best for SEO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forget to include alt attribute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take interest to view image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learn any topic easily through image / diagram than reading only 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527280" y="165204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7920" y="16426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0036800" y="3750480"/>
              <a:ext cx="286200" cy="9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7440" y="3741120"/>
                <a:ext cx="30492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4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162778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Image as Link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915893"/>
            <a:ext cx="11600597" cy="5724058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make a image clickable, it is very easy to do. Just insert a image between the &lt;a&gt;&lt;/a&gt; tag. And give a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link, when a user click on the image, it will redirect to that mentioned path or URL</a:t>
            </a:r>
          </a:p>
          <a:p>
            <a:pPr algn="l"/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="https://www.jafricode.com" target="_blank"&gt;</a:t>
            </a:r>
          </a:p>
          <a:p>
            <a:pPr algn="l"/>
            <a:r>
              <a:rPr lang="en-US" sz="32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32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32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="jafricode.jpg" alt="</a:t>
            </a:r>
            <a:r>
              <a:rPr lang="en-US" sz="3200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jafricode</a:t>
            </a:r>
            <a:r>
              <a:rPr lang="en-US" sz="32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algn="l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algn="l"/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alt is used for alternative text</a:t>
            </a:r>
          </a:p>
          <a:p>
            <a:pPr algn="l"/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2920" y="1776960"/>
              <a:ext cx="10189080" cy="2795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560" y="1767600"/>
                <a:ext cx="10207800" cy="28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310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273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HTML Image</vt:lpstr>
      <vt:lpstr>Image Extension </vt:lpstr>
      <vt:lpstr>Browser Support  a &lt;img/&gt;</vt:lpstr>
      <vt:lpstr>HTML Image Importance</vt:lpstr>
      <vt:lpstr>HTML Image as Link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148</cp:revision>
  <dcterms:created xsi:type="dcterms:W3CDTF">2021-05-29T23:44:42Z</dcterms:created>
  <dcterms:modified xsi:type="dcterms:W3CDTF">2022-07-23T06:07:43Z</dcterms:modified>
</cp:coreProperties>
</file>