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4T03:04:2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10096 5308 0,'74'0'79,"0"0"-64,50 0 1,25 0-1,50 0 1,148 0 0,25-25-1,-50-24-15,-49-26 16,-74 75 0,-26 0-1,-73 0 1,-51 0-1,-24 0 1,25 0-16</inkml:trace>
  <inkml:trace contextRef="#ctx0" brushRef="#br0" timeOffset="4145.479">8806 6871 0,'-25'0'32,"50"0"46,49 0-63,25 0 1,125 0 0,346 99-16,-173-24 15,-99-26 1,-100-24-1,-24 0 1,-75 0 0,-50-25-1,1 0 1,0 0 0,-26 0-16,1 0 15,25 0 1,-25 0 15,24 0 32,-24 0-1,-25 24 297</inkml:trace>
  <inkml:trace contextRef="#ctx0" brushRef="#br0" timeOffset="6267.8699">26169 2307 0,'74'-25'94,"26"25"-79,520-124 1,-25 0-1,-223 74 1,-74 26 0,-149-1-1,-75 25-15,-49 0 16,0 0 15,-25-25-15,24 25-1,26 0 1,-25 0-16,0 0 16,24 25 77,1 124-77,-25 24 0,24-74-1,-24-24 1,0-1-16,-25-24 16,0-25-1,25-25 1,-25 24-1,0 1 48,-25-25-47,-74 0-1,-1 25 1,-73 25-1,-100-1 1,-25 51-16,25-51 16,50-24-1,74 25 1,1-26 0,23 1-1,76 0-15,-26-25 16,51 0 15,-26 25-15,25-25 15,0 0 16,1 0-16</inkml:trace>
  <inkml:trace contextRef="#ctx0" brushRef="#br0" timeOffset="7638.386">26070 2282 0,'0'25'78,"0"0"-47,0 24-15,0-24-1,25 25 1,-1-1-16,-24-24 16,0 0-1,0 0 1,25-25-1,-25 24 1,25 76 0,0-51-16,-25 1 15,25-25 1,-25 24 0,0-24-1,24 0 1,1 0-1,-25 0 1,25-25 0,-25 24-1,25-24 17,-25 25-17,25 0 16,-25 0-15,24 0 0,-24-1-1,25-24 79,50 0-63,-1-49-15,0 24 0,1-25-1,-1 26 1,-49 24-16,0 0 15,-25-25 1,25 0 47,-1 25-17,-24-25-46</inkml:trace>
  <inkml:trace contextRef="#ctx0" brushRef="#br0" timeOffset="9253.0575">26888 2431 0,'-25'0'156,"25"25"-140,0-1 15,0 1-15,0 0 15,0 0-15,0 0 15,25-1-15,-25 1-1,25 0 1,-25 25 0,0-25-1,0-1 1,0 1-1,25-25 1,-25 25 31,0-50 297,0 0-313</inkml:trace>
  <inkml:trace contextRef="#ctx0" brushRef="#br0" timeOffset="10435.2933">27136 2456 0,'0'24'219,"0"1"-203,0 25-1,0-25 1,0-1 0,0 26-1,0-25 16,0 0 126</inkml:trace>
  <inkml:trace contextRef="#ctx0" brushRef="#br0" timeOffset="11077.1708">26987 2679 0,'0'-25'31,"25"0"79,0 25-79,0 0-16,0-25 1,0 25 0,-1 0 62,26 0-16,-25-24-46,0 24 0</inkml:trace>
  <inkml:trace contextRef="#ctx0" brushRef="#br0" timeOffset="40466.0489">22771 3125 0,'0'-24'15,"25"24"63,24-25-78,1 0 16,49 0 0,75-24-1,74-26 1,-50 1 0,-24-25-1,-50 49 1,-50 0-1,1 50 1,-1-49-16,0 24 16,26 0-1,-1-25 1,-50 26 0,-24 24 15,25 0 47,-1 24-62,1 26-1,-25-25 1,0 24-1,-1-24 1,1 25-16,0 24 16,25 26-1,-26-1 1,26-25 0,-50 1-1,0-51 1,25 26-1,0 0 1,-25-26-16,0 1 16,0 0 15,0 0 47,-50-25-47,0 25-15,-24-1 0,-75 26-1,-148 49 1,98-24-1,50-1 1,25-24 0,50-1-16,-25-24 15,24 50 1,1-26 0,-50 1-1,49-25 1,-49 24-1,50 1 1,24-50-16,1 49 16,-26-24-1,51 0 17,-1-25-1,0 0 0</inkml:trace>
  <inkml:trace contextRef="#ctx0" brushRef="#br0" timeOffset="41431.7006">22572 3299 0,'0'25'78,"0"49"-63,0 1 1,25-1 0,25 25-16,-50-24 15,24-26 1,1 1-1,0 0 1,0-1 0,0 26-1,0-26 1,-25-24 0,0 0-16,24-25 15,-24 25 1,0-1-1,25-24 1,-25 25 31</inkml:trace>
  <inkml:trace contextRef="#ctx0" brushRef="#br0" timeOffset="42006.5968">22696 3522 0</inkml:trace>
  <inkml:trace contextRef="#ctx0" brushRef="#br0" timeOffset="42567.8427">22696 3274 0,'0'-25'141,"50"1"-141,-25-1 15,0 25 17,-1 0 14</inkml:trace>
  <inkml:trace contextRef="#ctx0" brushRef="#br0" timeOffset="43956.9093">23019 3373 0,'0'-24'31,"0"-1"-15,0 0-1,0 0 16,0 75 79,0-1-95,0 26 1,0 24 0,0-49-1,0-26 1,0 1 0,0 0-16,25-25 156,-25-25-141,0-24 1,0 24 0,0-50-1,0 51 1,24-51 0,-24 50-1,25-24-15,-25 24 16,0 0 62,25 25 47,0 25-109,0 0-1,-1 24 1,1-24-16,-25 0 15,25-25 1,-25 25 0,25 0 15,-25-1 0,0 1 47</inkml:trace>
  <inkml:trace contextRef="#ctx0" brushRef="#br0" timeOffset="44517.8881">23118 3547 0,'0'-25'109,"0"0"-78,0 1-31,25 24 32,24-50-32,1 50 15,-25-25 1,0 25 0</inkml:trace>
  <inkml:trace contextRef="#ctx0" brushRef="#br0" timeOffset="45775.5045">23366 3125 0,'0'25'63,"0"0"-48,0 0 1,0 24 0,25-24-1,-25 0-15,25 25 16,-25-1 0,24-49-1,-24 50 1,0-25 15,25-25 32,0 0 15,0-25-31,-25 0-47,25 0 15,-1 0 16,-24 1-15,25 24 15,25 0 63,-50 24-78,0 1-1,25 0 1,-25 0 15,0 0 0,0-1 32,0 1-47,-25 0 15,0-25 31</inkml:trace>
  <inkml:trace contextRef="#ctx0" brushRef="#br0" timeOffset="46373.3458">23812 3423 0</inkml:trace>
  <inkml:trace contextRef="#ctx0" brushRef="#br0" timeOffset="46586.0463">23812 3423 0</inkml:trace>
  <inkml:trace contextRef="#ctx0" brushRef="#br0" timeOffset="47100.9879">24061 3249 0,'0'0'0</inkml:trace>
  <inkml:trace contextRef="#ctx0" brushRef="#br0" timeOffset="47517.3094">24234 3200 0</inkml:trace>
  <inkml:trace contextRef="#ctx0" brushRef="#br0" timeOffset="68159.0944">1761 9823 0,'50'0'187,"-1"0"-187,26 0 16,-1 0 0,-49 0-1,0 0 1,0 0 15,-25 24 157,-25-24-110,0 0-47,0 0-15,0 0 31</inkml:trace>
  <inkml:trace contextRef="#ctx0" brushRef="#br0" timeOffset="69521.3575">10145 9847 0,'0'-24'0,"50"24"47,-1 0-32,1 0 1,24 0 0,1 0-1,-26 0 1,1 0-16,0 0 15,-1 0 1,26 0 0,-26 0-1,1-25 1,74-25 0,-50 25-1,1 25 1,-26 0-1,-24 0-15,0 0 16</inkml:trace>
  <inkml:trace contextRef="#ctx0" brushRef="#br0" timeOffset="77392.796">7020 8012 0,'-25'0'16,"0"0"15,0 0-16,1 0 1,-1 0 0,0 0-16,-25 0 31,1 25-15,-26-25-1,50 49 1,1-24-1,-1-25 1,0 25 0,0-25-16,25 25 15,-25-25 1,25 25 0,-24-1-1,-1-24 1,25 25 15,-25 0 0,25 0-15,-25 0 0,0 24-1,1-24 1,-26 25-1,50-26 17,-25 1 61,25 0-61</inkml:trace>
  <inkml:trace contextRef="#ctx0" brushRef="#br0" timeOffset="78519.1646">6201 8285 0,'0'25'109,"0"-1"-93,0 26-1,0 0-15,0 24 16,0 0-1,0-24 1,0 0 0,0-26-1,0 1 1,0 0 15,25-25 79,0 0-95,24 0-15,1-25 16,0 25-1,-26-25 1,1 1 0,0 24-1,0-25 1,24 0 0,-24 0-1,0 0 1,-25 1 15</inkml:trace>
  <inkml:trace contextRef="#ctx0" brushRef="#br0" timeOffset="82846.3283">8111 10170 0,'50'0'141,"24"-25"-125,25 0-1,1 25 1,-26-24-16,-24 24 16,-1 0-1,-24 0 1,25 0-1,-26 0 1,1 0-16,0 0 16,0 0 31,0 0-16,-1 0-16</inkml:trace>
  <inkml:trace contextRef="#ctx0" brushRef="#br0" timeOffset="88860.5033">1885 12874 0,'25'0'188,"49"0"-172,-24 0-1,-25 0-15,0 0 16,-1 0-1</inkml:trace>
  <inkml:trace contextRef="#ctx0" brushRef="#br0" timeOffset="90107.4141">26045 12874 0,'25'0'78,"74"0"-62,50 0-1,-25 0-15,25 0 16,-25 0-1,0 0 1,0 0 0,-75 0-1,-24 0-15,0 0 16,0 0 46</inkml:trace>
  <inkml:trace contextRef="#ctx0" brushRef="#br0" timeOffset="94521.054">5358 13122 0,'49'0'78,"51"0"-63,123 0 1,50-25 0,24 0-16,348-49 15,-149 49 1,-74 25 0,-75 0-1,-49-25 1,-100 25-1,-49 0 1,-74 0-16,49 0 281,74 0-281,25 25 16,1 0 0,-1-25-1,422 0 1,-100 0-1,-222 0 1,-100 0 0,-24 0-1,-1 0-15,25 0 16,-74 0 0,99 0-1,-124 0 1,-49 0-1,-51-25 1,51 25 172,-1 0-173,50 0 1,0 0-1,-24 0-15,48 0 16,-24 0 0,25 0-1,-25 0 1,0 0 0,-49 0-1,24 0 1,99 0-16,26-25 15,-26 25 1,0-74 0,1 74-1,-100 0 1,-24 0 0,-1 0-1,-24 0 1,-1 0-16,-24 0 31,0 0 0,24 0-15,-24 0 0,0 0-1,0 0 16,74 24 16,-25 1-31,-49 0 0,25-25-1,-25 0 1,-1 25-1,26-25-15,0 25 16,49-1 0,-25-24-1,-24 25 1,0-25 0,-26 0-1,26 0 266,0 0-281,24 0 16,25 0 0,-24 0-1,-26 0 1,1 0 0,-25 0-1</inkml:trace>
  <inkml:trace contextRef="#ctx0" brushRef="#br0" timeOffset="95958.9405">23862 10790 0,'-25'0'32,"-24"0"-32,-1 0 15,0 0 1,1 0-1,-1 0 1,1 25 0,-1-25-1,-24 49 1,-26 1 0,26 0-16,24-1 15,50-24 1,-24 0-1,-1 0 1,0 24 15,25-24-15,-25 0 0,25 0-1,-25 0-15,25-1 94</inkml:trace>
  <inkml:trace contextRef="#ctx0" brushRef="#br0" timeOffset="96765.9739">22920 11137 0,'0'50'94,"0"-25"-78,0 49-1,0 1-15,0-51 16,24 26 0,-24-25-1,25-25 1,-25 25 0,25-1-1,0-24 1,24 25-1,-24-25-15,0 0 16,25 0 0,-1 0-1,-24 0 1,25 0 0,-1 0-1,-24 0 1,0 0-1,-25-25 64</inkml:trace>
  <inkml:trace contextRef="#ctx0" brushRef="#br0" timeOffset="98668.2534">12129 10691 0,'0'0'0,"-24"0"16,-1 25-1,0-25-15,-25 24 16,1-24-1,-150 100 1,75-51 0,25 1-1,74-25 1,1-1-16,-1-24 16,0 25-1,0 0 16,25 0-15,-49 24 0,24 1-16,-25 25 15,25-51 1,25 1 0,0 0-1</inkml:trace>
  <inkml:trace contextRef="#ctx0" brushRef="#br0" timeOffset="99395.207">11187 11187 0,'0'25'78,"0"24"-62,0-24-16,0 25 15,0-1 1,0-24 0,0 25-1,0-25 1,0-1-1,25-24 32,0 0-31,-1 0 0,51 0-1,-50 0 1,24 0-1,-24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4T03:07:03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 8434 0,'0'24'141,"0"1"-126,0 0 1,0 0-1,0 0 1,0-1-16,25-24 109,0 0-77,24-49-17,1-1 1,-25 25 0,0 1-16,-25-1 31</inkml:trace>
  <inkml:trace contextRef="#ctx0" brushRef="#br0" timeOffset="1868.5356">12179 10393 0,'25'0'78,"25"0"-62,-1 0-1,26 0 1,-26 0-16,26 0 16,123 0-1,-24 0 1,-75 0 0,-25 0-1,-49 0 1,0 0-1</inkml:trace>
  <inkml:trace contextRef="#ctx0" brushRef="#br0" timeOffset="6256.316">12229 7243 0,'-25'0'31,"0"0"-15,-25 0 15,1 0-15,-1 25-1,1 0 1,-1-25-1,0 49 1,-24 1 0,-25-25-1,24 24 1,26-24 0,-1 25-1,25-50 1,1 49 15,-1-24-15,0 0-1,-25 49 1,26-49 0,-1 25-16,25-26 15,0 1 1,-25-25 15,0 25 0,25 25-15,0-26 31</inkml:trace>
  <inkml:trace contextRef="#ctx0" brushRef="#br0" timeOffset="7558.1094">11212 7739 0,'0'25'109,"0"0"-109,0-1 16,0 51 0,0-1-1,0-49 1,0 25-1,0-25 17,0-1-17,25-24 110,-1 0-109,1 0 15,0 0 0,0 0-15,0 0 0,24 0-1,1 0 17,-25-24-32,-1 24 15,26 0 1,-50-25-1,25 25 32</inkml:trace>
  <inkml:trace contextRef="#ctx0" brushRef="#br0" timeOffset="11879.657">8458 10368 0,'25'0'156,"50"0"-140,49 0-16,0 0 15,49 0 1,-49 0-1,50 0 1,-75 0 0,0 0-1,-24 0 1,-1 0-16,1 0 16,-1 0-1,-24 0 1,24 0-1,0 0 1,-49 0 0,0 0-1,0 0 95,0 0-63,0 0-16</inkml:trace>
  <inkml:trace contextRef="#ctx0" brushRef="#br0" timeOffset="28733.2498">1067 10393 0,'24'0'141,"51"0"-125,24 0-16,25 0 15,50 0 1,-1 25-1,1-25 1,-25 25 0,124-25-1,-149 0-15,-50 0 16,-24 0 0,-26 0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4T13:26:03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9029 3001 0,'0'50'125,"0"-25"-94,0 24-15,0 1 15,0-25-15,25-25 15,-25 25 0,25-25 1,-1 0 15,1 0-32,0 0 1,0-50-16,24 25 15,1-24 1,0-1 0,-26 0-1,51 1 1,-1-26 0,-49 51-16,49-26 15,-24 25 1,0 0-1,-1 1 1,-24-1 0,0 25-1,-25-25 1</inkml:trace>
  <inkml:trace contextRef="#ctx0" brushRef="#br0" timeOffset="1978.3201">10691 2952 0,'0'25'47,"0"24"-32,25 1 1,-25-25-1,0-1 1,0 1 0,24-25 46,1 0-15,0 0-31,25-49-1,74-51 1,49 1 0,-24-25-16,-50 25 15,-24 24 1,-26 51-1,-49-1 1,25 25 0,0 0-1</inkml:trace>
  <inkml:trace contextRef="#ctx0" brushRef="#br0" timeOffset="26368.5778">4738 6226 0,'24'0'109,"1"0"-78,25 0-15,0 0-16,49 0 16,0 0-1,0 0 1,-24 0-1,-26 0 1,-24 0-16,25 0 16,-26 0-1,1 0 1,0 0 0,0 0 15,0 0-31,-1 0 31</inkml:trace>
  <inkml:trace contextRef="#ctx0" brushRef="#br0" timeOffset="48180.1225">22523 3671 0,'0'-25'15,"49"25"1,-24-25 0,0 25-1,24 0 1,1 0-1,-25 0 17,0 25 15,-25 0-47,0 50 15,25-26 1,-25 1-1,0-1 1,0-24 0,0 25-1,0-75 110,0-25-109,0-24 0,0-75-1,49 50-15,1-25 16,-50 25-1,49 49 1,-24-24 0,-25 24-1,25 50 1,-50 25 62,0 0-62,25-1-16,-24 1 15,24 0 17,-25 0-17,0 24 1,25 1-1,0-25-15,0 24 16,0-24 0,0 25-1,0-25 1,25 74 0,24-25-16,-24 1 15,25-50 1,-25 24-1,-1-24 1,1-25 0,0 25-1,0-25 1,0 0 15,-1 0 0,1 0 1</inkml:trace>
  <inkml:trace contextRef="#ctx0" brushRef="#br0" timeOffset="49233.8203">23713 3919 0,'0'-25'94,"25"25"-78,25-24-1,74-1 1,-50 0-1,-24 25 1,24 0 0,-24 0-16,-1 0 31,-24-25-15,0 25-1,25-25 1,-26 25-1</inkml:trace>
  <inkml:trace contextRef="#ctx0" brushRef="#br0" timeOffset="49971.3151">24185 3547 0,'24'0'78,"26"25"-78,99 0 16,49 24-1,-49 26 1,-50-50 0,-49-1-1,0 1 1,-50 0 0,0 0 30,0 0-14,-25-1-17,0 1 1,25 0 15,-25 0-15,0 0-1,0 24 1,25-24 15</inkml:trace>
  <inkml:trace contextRef="#ctx0" brushRef="#br0" timeOffset="51556.3728">25896 3225 0,'0'0'0,"0"24"31,0 1 0,0 25-31,0-25 16,25-1 0,0 26-1,0-25 16,-25 0-15,49-25-16,-24 0 16,0 0-1,24 0 1,1 0 0,-25 0-1,0 0 1,24 0-16,-24-50 15,25-24 1,-26 24 0,1 25-1,0-24 1,-25 24 0,0 0-1,0 75 95,0 24-95,0 25 1,0 124-1,0 50-15,0-74 16,0-50 0,0-75-1,0-24 1,25 24 0,-25-49-1,0 0 1,0-1 15,0 1 16,0 0-16,0 0-15,-25-25-1,0 0-15,0 0 16,1 0 15,-1 0-15,0 0 0,-25-50-1,26 25 16,-1-24-31,0 24 16,0-25 0,25 1-1,0-50 1,0 24 0,0 1-1,0-1 1,50 26-1,-25-1-15,24 1 16,-24 24 0,0 0-1,0 0 1,-25 0 0,24 25-1,1 0 1</inkml:trace>
  <inkml:trace contextRef="#ctx0" brushRef="#br0" timeOffset="56690.7925">26243 2828 0,'0'0'0,"-74"0"15,24 0 1,1 0 0,-1 0-1,-24 0 1,-75 99-1,25 0-15,25 0 16,-1 25 0,26-24-1,24-26 1,1-24 0,24-1-16,25 1 15,-25 24 1,25 1-1,0 24 1,0 0 0,0 25-16,0-49 15,50-26 1,-25 1 0,-1-25-1,1-1 1,0-24-1,-25 25-15,25 0 16,0 0 0,-1 24-1,26 1 1,-25 24 0,24 1-1,100-1 1,50 25-16,-1 1 15,-49-51 1,-75-24 0,1 0-1,-50 0 1,-1-25-16,1 0 16,0 0-1,0 0 1,0 0-1,24 0 1,26 0 0,-26-50-16,1 1 15,24-26 17,-49-49-32,25 25 15,24-50 1,-49 0-16,25 0 15,-50 1 1,24-125 0,1 0-1,-25 74 1,0 100 0,-25 0-16,-24-25 15,-26 74 1,26 1-1,-1 24 1,0 0 0,1 0-1,24 25-15,-25-24 16,26 24 0,-51 0-1,50 0 1,-49 0-1,49 0 1,0 0 0,-24 0-16,24 0 15,0 0 1,0 24 0,-24-24-1,24 25 1,-25 0-16,26-25 15,-1 0 1,-25 25 0,25-25-1</inkml:trace>
  <inkml:trace contextRef="#ctx0" brushRef="#br0" timeOffset="69430.2858">4762 9649 0,'50'0'141,"173"0"-126,-24 0 1,-26 0-1,1 0-15,49 0 16,50 0 0,-25 0-1,0 0 1,596 0 0,-373 0-1,-149 0 1,-49 0-1,0 25-15,-50-25 16,-49 0 0,-100 0-1,1 0 1,-50 0 0,-1 0-1,1 0 1,124 0 265,74 0-265,149 0-1,-49-25-15,98 0 16,324-24 0,-373 49-1,-25 0 1,-149 0-1,1 0 1,-26 0 0,1 0-16,-25 0 15,-25 0 1,-50 0 0,1 0-1,-26 0 1,-24 0-16,0 0 15,25 24 220,49-24-220,124 25 1,50 0-16,521-25 31,-249 0-15,-222 25 0,-75 0-1,-25-25-15,-24 0 16,49 24-1,-100-24 1,-24 25 0,-49-25-1,-1 25 1,-49-25-16,0 0 16,0 0-1,74 0 235,99 0-234,1 0-1,-26 0 1,-49 0 0,50 0-1,24 0 1,-73 0 0,48 0-1,-74 0-15,-49 0 16,24 0-1,-49 0 1,0-25 0,25 0-1,24 25-15,0-24 16,50 24 0,50-25-1,-75 25 1,-24 0-1,-26 0-15,1 0 16,-25 0 31,0 0 15,-1 0-15,1 0 141</inkml:trace>
  <inkml:trace contextRef="#ctx0" brushRef="#br0" timeOffset="74658.8191">9203 8508 0,'0'25'109,"0"0"-77,0-1-17,0 26-15,0-25 31,0 0 1,49-25 30,-24 0-46,25 0-1,-1-25 1,1 0 0,173-74-16,25-25 15,-74 0 1,-75 99 0,-49-25-1,-1 50 1,1-49-1,-25 49 17,-25-25-17</inkml:trace>
  <inkml:trace contextRef="#ctx0" brushRef="#br0" timeOffset="76423.1299">12601 8607 0,'0'25'62,"0"0"-31,0 0-15,0-1 0,0 26-1,25-50 17,-25 25-17,24-25 1,1 0 15,0 0 32,0 0-32,0 0-16,74-50 1,0-24 0,25-1-1,-50-24-15,1 50 16,-1-26 0,-24 26-1,-25 24 1,0 25-1,-25-25 1,24 25 0,-24-25-1,25 25-15,0 0 32</inkml:trace>
  <inkml:trace contextRef="#ctx0" brushRef="#br0" timeOffset="79105.9231">16173 8483 0,'0'50'94,"0"-25"-78,24-1-1,-24 1 1,0 0 0,0 0-16,0 0 31,0-1 0,25-24 16,0 0-31,0 0 15,0 0-15,24 0 15,-49-24-16,25-1 1,0 25 0,-25-25-16,25 25 15,0-25 1,-1 0 0,1 1 15,25-1-16,-25 0 1,-1 25-16,1-25 16,0 0-1,0 25 1,0 0 15,-1-24-15</inkml:trace>
  <inkml:trace contextRef="#ctx0" brushRef="#br0" timeOffset="81862.7626">18331 8359 0,'0'25'94,"0"0"-63,0 0-15,0-1 15,0 1 0,24-25-15,1 0 0,0 0 46,25 0-31,-1-49-15,1-1 0,49 0-16,-49-24 15,-1 24 1,1 1 0,24 24-1,-24-25 1,0 26-1,-26 24 1,1-25 0,0 25-1</inkml:trace>
  <inkml:trace contextRef="#ctx0" brushRef="#br0" timeOffset="86458.8226">23986 11013 0,'25'0'110,"25"0"-95,-26 0 1,1 0-1,0 0 1,-25 25 15,0 0-15,0 0 15,0-1-15,0 1 46,25-25 32,-25-25-78,25-24-1,-1 24 1,-24 0 0,25 0 15,-25 1-31,25-1 15,0 25 1,-25-25 15,-25 50 94,25 0-125,0-1 32,0 1 14</inkml:trace>
  <inkml:trace contextRef="#ctx0" brushRef="#br0" timeOffset="87667.2422">24457 10889 0,'0'25'78,"0"0"-62,0 0-1,25-25 1,-25 24-1,25-24 1,0 0 15,0 0-15,-1 0 15,1 0 32,0 0-63,-25-24 15,25 24 17,-25-25-1,0 50 31,25-1-46,-1 1-16,1 99 16,25-24-1,-25 24 1,-1-50-1,-24-49 1,0 0 0,0-1-1,0 1 63,-24-25-62,-1 0 0,0 0-1,25 25 1,-25-25 0,-24 0 15,24-25-16,25 0 17,0 1-17,0-26 1,0 0 0,0 1-1,0-26 1,25 51-1,-25-26-15,24 25 16,1 0 0</inkml:trace>
  <inkml:trace contextRef="#ctx0" brushRef="#br0" timeOffset="88501.7908">25102 10517 0,'0'0'0,"0"25"62,25 0-31,0 24-15,0-24-16,0 0 16,-1 0-1,1 0 1,0 24 0,0 1-1,0-1 1,-1 1-1,-24 24 1,0-49 0,0 25-1,0-25 32,0-1 16,0 26-48,25-25 1,-25 0 0,50 24-1,-1-24 16,-49 0 1,25-25-17,-25-25 63</inkml:trace>
  <inkml:trace contextRef="#ctx0" brushRef="#br0" timeOffset="89121.7074">25127 10988 0,'0'0'0,"25"-24"94,0 24-78,24 0-1,51-25 1,-1 0 0,-25 25-1,-24 0-15,-25-25 16,-1 25-1</inkml:trace>
  <inkml:trace contextRef="#ctx0" brushRef="#br0" timeOffset="98390.9374">20836 9847 0,'-25'75'47,"25"24"-32,0-24 1,0-1 0,0 25-1,0 0-15,0 25 31,0 25-31,0-50 16,0-24 0,25-1-1,-25-24 1,25 24 0,-25 1-16,0 24 15,25 50 1,-1 0-1,1-75 1,0 0 0,0 1-1,-25-26-15,0 1 16,25 24 0,24 50-1,1-24 1,-25-26-1,-1-24 1,1-50 0,0 25-16,0-1 15,24-24 1,100 50 0,99-25-1,0 24 1,25 26-1,25-26 1,24-24 0,-74 0-16,-124 0 15,25 0 1,-74-25 0,24 24-1,-50-24 1,1 0-1,0 0 1,-26 0 0,1 0-16,0 0 15,49 0 1,-24 0 0,0 0-1,-1 0 1,1 0-1,0 0 251,-1-24-250,1 24-1,-25-25-15,-1 25 16,1 0 15,0 0-15,0 0-1,0-25 1,-1 25 0,1 0-1,25 0 1,-1 0-16,-24-25 16,25 25-1,-25 0 1,-25-25-1</inkml:trace>
  <inkml:trace contextRef="#ctx0" brushRef="#br0" timeOffset="100520.3591">24507 12229 0,'25'0'125,"24"0"-109,26 0-1,-26 25-15,-24-1 16,0 1 0,25-25-1,-50 25 110,0 0-62,0 0-16,0-1-32,0 1 1,0 0 93</inkml:trace>
  <inkml:trace contextRef="#ctx0" brushRef="#br0" timeOffset="109461.319">1141 10740 0,'0'-24'78,"50"24"-62,-26 0-1,1 0 1,25 0 0,-1 0-1,26-25-15,-26 25 16,-24 0 0,0 0-1,0-25 1,0 25-1,-1 0 1,-24-25 265,25 25-234,0-25 31,0 1-62,0 24 0,-25-25-1</inkml:trace>
  <inkml:trace contextRef="#ctx0" brushRef="#br0" timeOffset="111351.5828">18604 10691 0,'24'0'47,"1"0"-1,25 0-30,-1 0 0,1 0-1,0 0 1,24-25-16,-24 25 16,-1 0-1,1 0 16,-50-25-15,25 25 0</inkml:trace>
  <inkml:trace contextRef="#ctx0" brushRef="#br0" timeOffset="121759.5167">26169 10666 0,'0'0'0,"-50"-50"0,26 26 16,-26-1 0,-24 0-1,24 25 1,-25-50-1,26 26 1,-26-1-16,-49 25 16,25-25-1,-50-25 1,25 26 0,-49-1-1,24 25 1,-74-25-16,74 25 15,25 0 1,49 0 0,1 0-1,24 0 1,1 0 0,-1 0-16,25 0 15,1 25 1,-1 0-1,0-1 1,0 26 0,0 0-1,1-26 1,-1 1 0,25 0-16,-25 0 15,25 24 16,-25 1-15,25 0 0,-25-26-16,25 26 15,0 24 1,0-49 0,0 0-1,0 0 1,0 0-1,0-1-15,0 1 16,0 25 15,0-25-15,0-1 0,0 26-1,0 0-15,0-1 16,0 1-1,0-25 1,25 0 0,-25 24-1,25-24 1,-25 0-16,25-25 16,0 25-1,-25-1 16,24 1-15,1-25 15,0 25-15,0-25 0,0 50-1,-1-50 1,1 24-1,25-24 17,74 25-17,74-25 1,-99 0-16,-24 0 16,-50 0-1,-1 0 1,1 0-1,0 0 17,0 0-32,24 0 15,51 0 1,-1 0 0,25 0-1,-74 0 1,-1 0-1,1-25-15,-1 25 16,-24-24 0,0 24-1,25-25 1,49 0 0,-50 0-1,1 25-15,-25-25 31,0 25-15,-25-24 0,0-1 15,0 0-15,0 0 15,24 25-16,-24-49 1,0 24 0,0-50-1,0 1-15,0-1 16,0 26 0,0-1-1,0 25 1,0-24-1,0 24-15,0 0 16,0 0 15,0 1 16,-24-1-31,-1-25-1,25 25 17,-25 25-17,25-24 1,-25 24 62,0 0-62,25-25-16,-24 25 93</inkml:trace>
  <inkml:trace contextRef="#ctx0" brushRef="#br0" timeOffset="163901.6125">15974 14064 0,'99'0'110,"1"0"-95,98 0 1,75-49-16,0 24 16,-75 0-1,1 0 1,-26 0 0,-49 1-1,0 24 1,-49 0-16,-26-25 15,26 0 1,-1 0 0,-49 25-1,25 0 1,-26 0 15</inkml:trace>
  <inkml:trace contextRef="#ctx0" brushRef="#br0" timeOffset="165808.8917">27310 10244 0,'0'0'0,"-50"0"31,1 0-15,24 0 0,-49 0-1,-1 0 1,-49 0 0,25 0-1,24 0 1,-24 0-16,0 0 15,25 25 1,-26 0 0,26 0-1,0-25 1,49 25-16,25-1 62,-25-24-46,25 25 0,-25-25-1,25 25-15,-25 0 16,1 0 15,-1-1-15,25 1-1,-25-25 1,25 25-16</inkml:trace>
  <inkml:trace contextRef="#ctx0" brushRef="#br0" timeOffset="166937.6385">26045 10145 0,'0'25'31,"0"0"16,0 0-31,0-1 15,0 26-31,0-25 16,0 0-1,0-1 1,0 1 0,0 0-1,0 25 1,0-26-16,0 1 16,0 0-1,0 0 16,0 0-15,0-1 0,0 1-1,25-25 1,-25 25 0,25-25-1,24 25 1,-24-25-16,0 25 15,0-25 1,-1 0 31,1 0 15,-25 24 1,25-24-47,0 0 30,0 25-30,-1-25-16</inkml:trace>
  <inkml:trace contextRef="#ctx0" brushRef="#br0" timeOffset="208861.5927">4018 16197 0,'25'-24'109,"0"24"-93,0 0 0,49 0-1,50-25 1,75 25-16,-1-25 16,-49 25-1,149 0 1,-100 0-1,-24-25 1,-75 25 0,-25 0-1,-24-25-15,-25 25 16,24 0 0,-24 0 15,0 0-16,0 0 48,0 0-47,-1 0-1,1 0 16,0 0 1,0 0-17,0 0-15,24 25 16,1-25 15,-25 0-15,-1 0 31,1 0 234,25 25-265,-1 0-1,-24-25 1,25 0-1,-1 0 1,1 0 0,-25 25-1,0-25-15,-1 0 16,1 0 31,0 0-32,0 0 17,0 0 15</inkml:trace>
  <inkml:trace contextRef="#ctx0" brushRef="#br0" timeOffset="212728.1635">4415 17289 0,'25'0'125,"0"0"-125,49 0 16,50 0-1,-49 0 1,24 25 0,-49-25-1,24 0 1,-24 0 0,-1 0-1,1 0-15,49 0 16,-25 0-1,-24 0 1,24 0 0,-24 0-1,0 0 1,-1 0 0,-24 0-1,25 0-15,49 0 16,-50 0-1,1 0 1,0 0 0,-25 0-1,24 0 1,-24 0-16,0 0 16,0 0-1,24 0 1,-24 0-1,0 0 1,24 0 0,-24 0-1,0 0 1,0 0 15,0 0 0,-50 24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182117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Link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935231"/>
            <a:ext cx="11600597" cy="5620313"/>
          </a:xfrm>
        </p:spPr>
        <p:txBody>
          <a:bodyPr numCol="1">
            <a:normAutofit/>
          </a:bodyPr>
          <a:lstStyle/>
          <a:p>
            <a:pPr algn="l"/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32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/ </a:t>
            </a:r>
            <a:r>
              <a:rPr lang="en-US" sz="3200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HyperLinks</a:t>
            </a: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jump from one web page to another web page. We create a hyper link between two web page.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32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"&gt;Text&lt;/a&gt;</a:t>
            </a:r>
            <a:endParaRPr lang="en-US" sz="32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www.jafricode.com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/"&gt;Visit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200" u="sng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64897" y="2240438"/>
            <a:ext cx="14986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Text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70448" y="2413687"/>
            <a:ext cx="2184764" cy="74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33960" y="687600"/>
              <a:ext cx="9760680" cy="4036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678240"/>
                <a:ext cx="9779400" cy="40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4718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in Link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00299"/>
            <a:ext cx="11600597" cy="5541178"/>
          </a:xfrm>
        </p:spPr>
        <p:txBody>
          <a:bodyPr numCol="1"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attribute is the common one attribute. Used to provide title for HTML element. It show that information in tooltip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="https://www.jafricode.com" title="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target="_blank"&gt;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4120" y="2607480"/>
              <a:ext cx="4331160" cy="1152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2598120"/>
                <a:ext cx="4349880" cy="11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9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19048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URLs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Relative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083920"/>
            <a:ext cx="11600597" cy="5570098"/>
          </a:xfrm>
        </p:spPr>
        <p:txBody>
          <a:bodyPr numCol="1">
            <a:no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 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Full File (image, video audio, 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Paths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complete path to access any file.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http(s) / www also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taken, when you give reference of file, that is existed on another domain name</a:t>
            </a:r>
          </a:p>
          <a:p>
            <a:pPr algn="l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="https://www.jafricode.com/folderName/pics/jafricode.jpg" alt=“alternative Text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="https://www.google.com" target="_blank"&gt;Google&lt;/a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File Paths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not need to provide complete path with https or www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files that you want to link, will be on same domain name</a:t>
            </a:r>
          </a:p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=“aboutus.html"&gt;About us&lt;/a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="pics/jafricode.jpg" alt=“alternative text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0760" y="919800"/>
              <a:ext cx="9421200" cy="5322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910440"/>
                <a:ext cx="9439920" cy="53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6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76845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as Link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929960"/>
            <a:ext cx="11600597" cy="5653720"/>
          </a:xfrm>
        </p:spPr>
        <p:txBody>
          <a:bodyPr numCol="1">
            <a:normAutofit/>
          </a:bodyPr>
          <a:lstStyle/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make a image clickable, it is very easy to do. Just insert a image between the &lt;a&gt;&lt;/a&gt; tag. And give a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link, when a user click on the image, it will redirect to that mentioned path or URL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="https://www.jafricode.com" target="_blank"&gt;</a:t>
            </a:r>
          </a:p>
          <a:p>
            <a:pPr algn="l"/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="jafricode.jpg" alt="</a:t>
            </a:r>
            <a:r>
              <a:rPr lang="en-US" sz="28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alt is used for alternative text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324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HTML Link</vt:lpstr>
      <vt:lpstr>Title in Link</vt:lpstr>
      <vt:lpstr>Absolute URLs and Relative URLs</vt:lpstr>
      <vt:lpstr>Image as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152</cp:revision>
  <dcterms:created xsi:type="dcterms:W3CDTF">2021-05-29T23:44:42Z</dcterms:created>
  <dcterms:modified xsi:type="dcterms:W3CDTF">2022-07-23T06:07:50Z</dcterms:modified>
</cp:coreProperties>
</file>