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theme/themeOverride1.xml" ContentType="application/vnd.openxmlformats-officedocument.themeOverride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7" r:id="rId2"/>
    <p:sldId id="278" r:id="rId3"/>
    <p:sldId id="260" r:id="rId4"/>
    <p:sldId id="271" r:id="rId5"/>
    <p:sldId id="277" r:id="rId6"/>
    <p:sldId id="273" r:id="rId7"/>
    <p:sldId id="279" r:id="rId8"/>
    <p:sldId id="274" r:id="rId9"/>
    <p:sldId id="275" r:id="rId10"/>
    <p:sldId id="261" r:id="rId11"/>
    <p:sldId id="262" r:id="rId12"/>
    <p:sldId id="281" r:id="rId13"/>
    <p:sldId id="263" r:id="rId14"/>
    <p:sldId id="264" r:id="rId15"/>
    <p:sldId id="265" r:id="rId16"/>
    <p:sldId id="266" r:id="rId17"/>
    <p:sldId id="280" r:id="rId18"/>
    <p:sldId id="268" r:id="rId19"/>
    <p:sldId id="269" r:id="rId20"/>
    <p:sldId id="282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1-28T03:35:31.0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1935 12824 0,'0'25'78,"0"24"-62,0 1 0,0 0-16,0-1 15,0-24 1,0 0 0,0 0 15,0-1-16,49-24 95,1 0-79,-25-24-15,24 24-1,1-75-15,49 50 16,-24-49 0,49 0-1,-50 49 1,0-25-1,1 25-15,-25 1 16,-26-1 0,1 25-1,0-25 1,0 25 0,-25-25-1,25 25-15</inkml:trace>
  <inkml:trace contextRef="#ctx0" brushRef="#br0" timeOffset="6776.1894">11237 15602 0,'24'0'63,"26"-25"-63,49 1 16,0 24-1,149-25 1,-74 25-1,-50 0 1,-25 0 0,1 0-16,-51 0 15,26 0 1,-51 0 0,1 0 15,0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1-27T13:09:35.1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13543 4266 0,'75'0'110,"74"-24"-95,223-26-15,-75 0 16,-73 50-1,-100 0 1,49 0 0,-24 0-1,-25 0 1,149-24 0,-50-26-1,-124 50-15,-24 0 16,-26 0-1,-24 0 1,0 0 0,25 0-1,24 0 1,-49 0 0,24 25-1,1-25 1,0 0-1,-1 0-15,26 25 16,-50-25 0,-1 0-1,26 0 1,-50 24 0,25-24-1,0 25 1,-1-25-1,26 0 251,49 0-250,-49 25-16,-1 0 15,26-25 1,-50 0 0,-1 0-1,26 25 1,-25-25 15,0 0-31,-1 0 47</inkml:trace>
  <inkml:trace contextRef="#ctx0" brushRef="#br0" timeOffset="7193.1651">21679 7987 0,'0'-25'47,"0"0"-31,25 25 31,0 0-32,99 0 1,0-24-1,-50-1 1,26 25 0,-26-25-1,0 25 1,1-25-16,-26 25 16,75-25-1,-24 25 1,24-24-1,-50 24 1,1 0 0,-26-25-1,26 25 1,24 0 0,-50 0-16,1 0 15,0 0 1,-1 0-1,1-25 1,-25 25 218,24 0-218,-24 0 0,0 0 15,0 0-15,-1 0-16,1 0 15,0 0 16,-25 25 63,0 0-78,0-1 31,0 26-32,0-25 1,0 0 0,0 24-1,0 1 1,0-25-1,0 24 1,0 1-16,0 24 16,0 1-1,0-26 1,0-24 0,0 0-1,0 0 32,0 0 16,-25-25-32,-49 24-16,-100 26-15,1 0 16,-1-1 0,-24 1-1,-26-1 1,51-24 0,49 0-1,-25 25-15,50-26 16,-1 1-1,1 0 1,25 0 0,-75 0-1,74-25-15,26 0 16,24 24 0,0-24-1,0 0 16,-24 0 204,24-49-204,25 24 0,0-49-15,0-1 0,-25 26-1,0-1-15,1 0 16,24 1-1,0-1 1,-25 25 0,0 1-1,25-1 1,0 0 0,0 0 15,0 0 0,0-24-15,25-1-1,24 1 1,-24 24 0,0 0-1,-25 0 1,25 25-1,0-25-15,24 1 16,1-1 0,-1-25-1,1 25 1,24 0 0,26-24-1,49-1 1,-75 1-16,-24 24 15,-1 25 1,-24-25 0,0 0 15,0 25-15,-25 25 187,0 0-188,0 0 1,0-1 0,0 1-1,0 0 16</inkml:trace>
  <inkml:trace contextRef="#ctx0" brushRef="#br0" timeOffset="14367.6623">22002 8186 0,'-25'24'62,"25"1"-46,-25-25 0,25 25 15,-25-25-15,25 25 77,50 0-77,0-25 0,-26 24-1,51 1 1,-50-25-16,-1 0 15,1 0 1,-25 25 0,25-25-1,0 0 1,-25 25 46,25-25-46,-25 25 15,0-1 16,0 1 0,-25-25-31,0 0-1,0 25 17,0-25-1,25 25-16,-24-25 173,-1 0-172,0 25-1</inkml:trace>
  <inkml:trace contextRef="#ctx0" brushRef="#br0" timeOffset="15640.2359">22597 8384 0,'-25'0'0,"75"0"125,-25-25-109,24 0 15,-24 25 0,-25-24-31,0-1 94,-25 25-78,-24 0 15,24 0 0,-25 0-15,25 0-1,1 0 79,24 25-47,0-1-16,0 1-15,0 0 31,24 0-32,1 0 17,0-25-1,0 0-15,-25 24-1,25-24 16,-1 0 32</inkml:trace>
  <inkml:trace contextRef="#ctx0" brushRef="#br0" timeOffset="17107.0488">22969 8260 0,'0'25'171,"25"-25"-155,-25 25-16,25-1 16,-25 1-1,0 0 17,25-25 108,-25-50-46,0 26-78,24-1 15,-24 0-16,25 0 1,0-24 15,0 49 1,0 0-17,-1 0 32,1 24-16,-25 1 1,25-25-17</inkml:trace>
  <inkml:trace contextRef="#ctx0" brushRef="#br0" timeOffset="18188.8931">23465 8235 0,'0'-25'0,"-25"25"47,1 0-31,-1 0 15,0 0-15,25 25 93,0 0 16,25-25-78,-25-25 16,0 0-32,0 1-16,0-1-15,0 0 16,0-25 0,0 26-1,0-26 1,0 25 0,0 0-1,0 0 16</inkml:trace>
  <inkml:trace contextRef="#ctx0" brushRef="#br0" timeOffset="21171.8376">24954 7590 0,'24'0'93,"200"-74"-77,73-50 0,150-50-1,-1-24 1,-173 99 0,-25-1-1,-99 26 1,0 24-16,-25 25 15,0 1 1,0-26 0,25 25-1,-1 0 1,-98 1 0,24-1-16,-49 25 15,0 0 1,25 0-1,-25 0 17,-1 0-17,1 0 1,0 0 31,0 25 0,0-1-32,-1 1-15,1 25 16,0-1 15,0-49-15,-25 25-1,25 0 1,-25 0 31,0 0-16,0-1 0,0 1 1,-25 0-17,-25 0 1,1 25 0,-100 49-16,25 0 15,49-25 1,-24-24-1,49 0 1,-24-26 0,0 26-1,-26 0-15,26-50 16,0 49 0,-1-24-1,26 0 1,-100 24-1,25-24 1,0 25-16,0-25 16,49-25-1,1 0 1,24 0 0,1 0-1,24 0 1,0 0-16,0 0 15,0 0 1,-24 0 0,-1 0-1,25 0 17,1 0-17,-1 0-15,0 0 31,25 24-15,-50-24 0,26 25-1,-26-25 1,25 0-16,0 0 16,1 25-1,-1-25 1,0 0-1,0 25 1,0-25 0,0 0-1,1 0 17,24 25-17,-25-25 188,-25 0-187,1 24 0,-26 26-1,26-50 1,-1 25-1,0 0-15,-24-1 16,49-24 0,0 0-1,1 0 17,-1 0-1,0 0-16,0 0 17,0 0-1,1 0 0,-1-24-15,0-26-1,0 25 1,25 0 0,0 1-1,-25 24 1,25-25 15,0 0 0,-24 25-15,24-25 15,-25 0-15,25 1 15</inkml:trace>
  <inkml:trace contextRef="#ctx0" brushRef="#br0" timeOffset="22622.7645">26392 7268 0,'-25'0'93,"1"0"-46,24 25 47,0-1-94,24-24 16,26 0-1,24 25 1,1-25-1,-26 0 1,-24 0 0,0 25-1,-25 0 110,0 0-78,-25-1-16,0 1 16</inkml:trace>
  <inkml:trace contextRef="#ctx0" brushRef="#br0" timeOffset="23668.211">26987 7094 0,'25'25'156,"25"0"-141,-25 0 1,0-25-16,-25 24 16,24-24-1,1 0 1,0 0 0,0 0 15,0 0 16,-25-24 46,0-26-46,0 25-31,0 0 15</inkml:trace>
  <inkml:trace contextRef="#ctx0" brushRef="#br0" timeOffset="27627.8663">25226 9029 0,'25'0'94,"25"-50"-79,49 25 1,0-49 0,50 0-1,0-26 1,-50 51-16,-49 24 15,-50 0 1,49 25 0,-24 0-1,0-25 1,49-24 0,26 24-1,-51-25 1,1 26-1,-1 24 1,1-25-16,-25 0 16,0 25-1,-1 0 1,1 0 15,0-25-15,0 25 15,0 0 16,-1 0 0,26 0 265,-25 0-280,0 0-17,-1 50 1,1-50-1,25 25 1,-25 24-16,24-24 16,-24 0-1,0 0 1,24 24 0,-49-24-1,25 0 1,0-25-1,-25 25-15,25-1 32,-25 1-17,25 0 1,0-25 0,-25 25-1,0 0 1,0-1-1,0 1 17,0 0 30,0 0 48,0 0-79,-25-25-16,0 24 1,0 1 0,-25 0-16,1 0 15,-1 0 1,-24-25 0,-1 25-1,-24 49 1,0-49-1,0 0-15,24 24 16,26-24 0,-1 0-1,1 0 1,-1-25 0,25 24-1,-24 1-15,-1 0 16,25-25 15,-24 0 188,-1 0-204,0 0 1,-49 50-16,0-1 16,49-49-1,1 50 1,-1-25 0,0-1-1,50 1 1,-49 0-16,24 0 15,0-25 1,-24 25 0,49-1-1,-25-24 17,0 0 14,0 0-30,0 0 15,1 0 16,-26 0-16,25-24 1,25-1-17,-25 25 1,25-25 0,-49 0 15,49 0-16,-25 25 17,25-24-32,-25 24 15,0 0 1,1-25 0,-1 0 15,0 25-16,25-25-15,-25 25 16,25-25 31,0 1 109,0-1-140,0 0-1,0 0 17,25-24-1,-25 24 0,25 25-15,0-50-1,24 25 1,-49-24 0,75 24-1,-51-49 1,26 49 0,0 0-1,-26 0 1,26-25-1,-25 26 1,0 24 0,-1 0-1,-24-25 1,25 25 15,25-25 32,-25 25-32,-25-25-31,24 25 62</inkml:trace>
  <inkml:trace contextRef="#ctx0" brushRef="#br0" timeOffset="29542.77">25350 9203 0,'-24'0'31,"24"24"48,0 1-48,0 0 0,24 0-15,1 0-1,0-25-15,0 0 16,-25 24 0,25-24-1,-25 25 1,24-25 15,1 0 94</inkml:trace>
  <inkml:trace contextRef="#ctx0" brushRef="#br0" timeOffset="30422.6781">25524 9153 0,'0'-25'94,"0"0"-63,25 25 141,0 25-156,-1 0-1,-24 0 1,25-25-16,-25 25 16,25-25-1,-25 24 173</inkml:trace>
  <inkml:trace contextRef="#ctx0" brushRef="#br0" timeOffset="31142.4232">25499 9302 0,'50'-25'172,"-50"0"-156,25 25 0,-1-25-1,1 1 16,0-1 1</inkml:trace>
  <inkml:trace contextRef="#ctx0" brushRef="#br0" timeOffset="62986.865">9227 11956 0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1-29T23:59:41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17363 7020 0,'0'0'0,"50"0"94,-1 25-78,-24-1-1,0-24 1,0 0 0,0 0-16,0 0 31,99-24-16,-25-26 1,74-99 0,1 25-1,24 0 1,1 0 0,-50 0-1,-25 25-15,-99 49 16,24 50-1,-49-25 1,25 25 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22T16:10:26.1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3448 3001 0</inkml:trace>
  <inkml:trace contextRef="#ctx0" brushRef="#br0" timeOffset="1765.178">10071 7020 0,'25'0'62,"49"0"-62,50 0 16,25 0-1,24 0 1,26 0 0,-100 0-1,-25 0 1,-24 0-16,-25 0 16,24 0-1,76 0 1,-26 0-1,-25 0 1,-24 0-16,-25 0 31</inkml:trace>
  <inkml:trace contextRef="#ctx0" brushRef="#br0" timeOffset="3385.2557">17760 7218 0,'50'0'63,"24"0"-48,25 0 1,1 0 0,-1 0-16,-25 0 15,-24 0 1,24 0 0,1-25-1,-1 25 1,25 0-1,-24 0 1,-26 0 0,1 0-1</inkml:trace>
  <inkml:trace contextRef="#ctx0" brushRef="#br0" timeOffset="6085.052">24383 7069 0,'25'0'109,"49"0"-93,-24 0-1,24 0 1,1 0 0,24 25-1,0-25-15,25 25 16,-49-25-1,-26 0 1,-24 25 0,0-25-1,0 0 17</inkml:trace>
  <inkml:trace contextRef="#ctx0" brushRef="#br0" timeOffset="9141.097">18033 8756 0,'25'0'78,"49"0"-78,75 0 31,124-25-31,49 0 16,50-49 0,-74 49-1,-25 0 1,124 25-16,-75 0 15,-24 0 1,-100 0 0,-24 0-1,-25 0 1,-25 25-16,25-25 16,-25 0-1,-25 25 1,-49-25 187,-1 25-187,50 24-1,75 1 1,24 24-1,26 1 1,-51 24 0,-98-99-16,-50 25 15,-1 0 1,-24 0 31,0-1-32,-24 1 1,-51 25-16,-49 24 16,25-49-1,-25 49 1,0 1 0,49-1-1,-49-49-15,50 25 16,0-1-1,-50 1 1,49-25 0,1-1-1,24 1 1,25-25-16,-49 0 16,49 0-1,0 25 1</inkml:trace>
  <inkml:trace contextRef="#ctx0" brushRef="#br0" timeOffset="11132.4115">18033 8781 0,'0'49'78,"50"51"-62,-26 24-16,26-25 15,-25 0 1,-25 25 0,74 149-1,-24-75 1,-25-74 0,-1 1-1,1-51 1,0-24-16,-25-1 15,0-24 1,25 0 0,0-25 265,49 0-265,125 0-1,49 0 1,74-25-1,1 0-15,-51 25 16,-73 0 0,74 0-1,-75 0 1,-24 0 0,24 0-1,25-49 1,1 24-16,-125 0 15,-50 25 1,1-50 0,0 50-1,-1 0 1,-24-24-16,25-1 16,-25 25 15,-1-25-16</inkml:trace>
  <inkml:trace contextRef="#ctx0" brushRef="#br0" timeOffset="13191.7814">17562 12030 0,'99'0'63,"149"-74"-48,124 24 1,75 1-16,24-1 16,25 25-1,0 0 1,-198 25 0,-125 0-1,-73 0 1,-1 0-1,-25 0 1,-24-24-16,24-1 16,-24 25 218,24 0-218,125 0-1,24 0 1,75 0 0,-26-25-16,-48 25 15,-26-25 1,-24 0-1,-75 25 1,-49 0 0,-26 0-16,-24-24 15,25 24 1,0 0 0,-25 24 62,0 1-63,25 74 1,-25 50 0,25 50-1,-25 49 1,24-99-16,-24 24 15,0-49 1,0 25 0,25-75-1,-25-49 1,0 0 0,-25-25 93,-49 0-93,-25 0-1,-75 0 1,-24 0-16,-1 0 15,1 25 1,-1 0 0,26-1-1,-1 1 1,50-25 0,50 0-1,-1 0-15,26 0 16,24 0-1</inkml:trace>
  <inkml:trace contextRef="#ctx0" brushRef="#br0" timeOffset="15032.0067">17562 12179 0,'0'25'63,"25"25"-47,-1 49-1,-24 0 1,0 0-1,0 100-15,0-26 16,25-49 0,-25 25-1,25-50 1,-25 1 0,0-26-1,0-24-15,0-26 16,0 1-1,0 0 1,25-25 31,0 0-16,-1 0 16,100 0-16,0 0-31,124-25 16,-24-24 0,123-1-1,-173 25 1,-50 0-1,-50 25 1,0-24-16,75-26 16,25 25-1,-124 25 251,49 0-250,198 0-1,-24 0 1,-74 0-1,-51 0 1,26 0 0,-75 0-1,1 0 1,-26 0 0,50 0-16,-74 0 15,24 0 1,-49 0-1,0 0 1,-1 0 0,1 0-16,0 0 15,0 0 17</inkml:trace>
  <inkml:trace contextRef="#ctx0" brushRef="#br0" timeOffset="17703.7916">18157 14511 0,'0'0'0,"25"0"78,24 0-62,75-50 0,546-99-1,198-74-15,-347 124 16,-248 24 0,-25 51-1,-74-1 1,-25 25-1,24 0 1,26 0 0,98 0-16,1 0 15,-25 25 1,-75-25 0,-74 24-1,0 1 1,-74 0-1,-25-25 204,24 0-203,75-25-1,25 25 1,25-25 0,24 1-1,-123 24-15,-26 0 16,-24 49 46,0 50-46,0 1 0,-25-26-1,0 75-15,0-75 16,0 1 0,0-26-1,0 1 1,0-25-1,0 0 1,0 24 0,0-24-1,0 0 63,0 0-46,0-1-17,-25-24-15,-25 25 16</inkml:trace>
  <inkml:trace contextRef="#ctx0" brushRef="#br0" timeOffset="19974.2965">18207 14734 0,'24'50'78,"26"49"-62,-25 25-1,0-50 1,-1 50-16,1 0 16,0-24-1,25-26 1,-50 0-1,0 1 1,24 24 0,1-49-1,-25-1 1,25-24-16,-25 25 16,25-26-1,-25 1 1,0 0-1,25-25 32,0 0 0,24 0 0,50 0-31,125-124-1,73 25-15,26-50 16,123 0 0,199 25-1,-347 99 1,-125-24-1,-49 49 1,-49 0 0,-26 0-1,26-50-15,-26 25 16,1 25 218,0 0-218,49 0 0,75-25-1,198-49 1,0 24-1,-50 1 1,-24 24 0,-1 25-1,-98 0-15,-100 0 16,-74 0 0,0 0-1,24 0 1,1 0-1,24 0 1,-49 0 0,25 0-1,-25 0-15,-1-25 16,26 25 15,-50-25-15,25 25-1,0 0 1,-1 0-16</inkml:trace>
  <inkml:trace contextRef="#ctx0" brushRef="#br0" timeOffset="24291.1731">22796 8657 0,'24'25'47,"-24"74"-31,0-25 0,0 1-16,0-1 15,0 1 1,25-1-1,-25 25 1,0 50 0,0-25-16,0-25 15,0 0 1,0-24 0,0-1-1,0-49 1,0 0 62,-25 0-47,-24-1-15,-26-24-1,26 25 1,-26 0 0,-24 0-16,0 0 15,-25-25 1,49 0 0,-24 0-1,25 0 1,24 0-1,-24 0 1,-1 0-16,51 0 16,-1 0-1,0 0 17</inkml:trace>
  <inkml:trace contextRef="#ctx0" brushRef="#br0" timeOffset="24937.6018">21456 8830 0,'0'-24'31</inkml:trace>
  <inkml:trace contextRef="#ctx0" brushRef="#br0" timeOffset="30908.5785">18132 12303 0,'0'75'140,"0"-26"-124,0-24 0,0 0-1,0 24-15,25-24 16,-25 0-1,0 49 1,0-49 0,0 25-1,0-25 1,0-1 0,0 1-16,25 0 15,-25 0 16,0 24-15,0-24 15,0 25-31,0-25 16,25-1 0,-25 1 15,0 0-16,0 0 17,0 24-32,0-24 15,0 0 1,0 0 15,0 0-15,0 0 46,24-25 126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is Form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1800" b="1" u="sng" dirty="0" smtClean="0"/>
              <a:t>What is HTML Form?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Form is used to get from the user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Form is very important one chapter in web development or web designing or in any application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There are different element we used inside the form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&lt;form&gt; … &lt;/form&gt; pair tag is used to create a form in web page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Different techniques to get data from the user through form then send into the data base 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b="1" u="sng" dirty="0" smtClean="0"/>
              <a:t>Example:</a:t>
            </a:r>
            <a:endParaRPr lang="en-US" sz="1800" b="1" u="sng" dirty="0"/>
          </a:p>
          <a:p>
            <a:pPr algn="l"/>
            <a:r>
              <a:rPr lang="en-US" sz="1800" dirty="0"/>
              <a:t>&lt;form</a:t>
            </a:r>
            <a:r>
              <a:rPr lang="en-US" sz="1800" dirty="0" smtClean="0"/>
              <a:t>&gt;</a:t>
            </a:r>
            <a:r>
              <a:rPr lang="en-US" sz="1800" dirty="0"/>
              <a:t> </a:t>
            </a:r>
            <a:endParaRPr lang="en-US" sz="1800" dirty="0" smtClean="0"/>
          </a:p>
          <a:p>
            <a:pPr algn="l"/>
            <a:r>
              <a:rPr lang="en-US" sz="1800" dirty="0" smtClean="0"/>
              <a:t>	You can mention here, different types of Form element </a:t>
            </a:r>
            <a:endParaRPr lang="en-US" sz="1800" dirty="0"/>
          </a:p>
          <a:p>
            <a:pPr algn="l"/>
            <a:r>
              <a:rPr lang="en-US" sz="1800" dirty="0" smtClean="0"/>
              <a:t>&lt;/</a:t>
            </a:r>
            <a:r>
              <a:rPr lang="en-US" sz="1800" dirty="0"/>
              <a:t>form&gt;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221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Form Label Element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2000" b="1" u="sng" dirty="0"/>
              <a:t>&lt;label</a:t>
            </a:r>
            <a:r>
              <a:rPr lang="en-US" sz="2000" b="1" u="sng" dirty="0" smtClean="0"/>
              <a:t>&gt;</a:t>
            </a:r>
          </a:p>
          <a:p>
            <a:pPr algn="l"/>
            <a:r>
              <a:rPr lang="en-US" sz="2000" dirty="0" smtClean="0"/>
              <a:t>Label which display a text with any input filed or with any other form element like </a:t>
            </a:r>
            <a:r>
              <a:rPr lang="en-US" sz="2000" dirty="0" err="1" smtClean="0"/>
              <a:t>textarea</a:t>
            </a:r>
            <a:r>
              <a:rPr lang="en-US" sz="2000" dirty="0" smtClean="0"/>
              <a:t>.</a:t>
            </a:r>
            <a:endParaRPr lang="en-US" sz="2000" dirty="0"/>
          </a:p>
          <a:p>
            <a:pPr algn="l"/>
            <a:endParaRPr lang="en-US" sz="2000" b="1" u="sng" dirty="0" smtClean="0"/>
          </a:p>
          <a:p>
            <a:pPr algn="l"/>
            <a:r>
              <a:rPr lang="en-US" sz="2000" b="1" u="sng" dirty="0" smtClean="0"/>
              <a:t>Example</a:t>
            </a:r>
            <a:r>
              <a:rPr lang="en-US" sz="2000" b="1" u="sng" dirty="0"/>
              <a:t>:</a:t>
            </a:r>
          </a:p>
          <a:p>
            <a:pPr algn="l"/>
            <a:r>
              <a:rPr lang="en-US" sz="2000" dirty="0" smtClean="0"/>
              <a:t>&lt;</a:t>
            </a:r>
            <a:r>
              <a:rPr lang="en-US" sz="2000" dirty="0"/>
              <a:t>form</a:t>
            </a:r>
            <a:r>
              <a:rPr lang="en-US" sz="2000" dirty="0" smtClean="0"/>
              <a:t>&gt;</a:t>
            </a:r>
          </a:p>
          <a:p>
            <a:pPr algn="l"/>
            <a:r>
              <a:rPr lang="en-US" sz="2000" dirty="0"/>
              <a:t>&lt;label for</a:t>
            </a:r>
            <a:r>
              <a:rPr lang="en-US" sz="2000" dirty="0" smtClean="0"/>
              <a:t>=“username"&gt;User </a:t>
            </a:r>
            <a:r>
              <a:rPr lang="en-US" sz="2000" dirty="0"/>
              <a:t>N</a:t>
            </a:r>
            <a:r>
              <a:rPr lang="en-US" sz="2000" dirty="0" smtClean="0"/>
              <a:t>ame&lt;/</a:t>
            </a:r>
            <a:r>
              <a:rPr lang="en-US" sz="2000" dirty="0"/>
              <a:t>label</a:t>
            </a:r>
            <a:r>
              <a:rPr lang="en-US" sz="2000" dirty="0" smtClean="0"/>
              <a:t>&gt;</a:t>
            </a:r>
            <a:endParaRPr lang="en-US" sz="2000" dirty="0"/>
          </a:p>
          <a:p>
            <a:pPr algn="l"/>
            <a:r>
              <a:rPr lang="en-US" sz="2000" dirty="0"/>
              <a:t>&lt;input type="</a:t>
            </a:r>
            <a:r>
              <a:rPr lang="en-US" sz="2000" dirty="0" smtClean="0"/>
              <a:t>text“ id</a:t>
            </a:r>
            <a:r>
              <a:rPr lang="en-US" sz="2000" dirty="0"/>
              <a:t>=“username”&gt;</a:t>
            </a:r>
          </a:p>
          <a:p>
            <a:pPr algn="l"/>
            <a:r>
              <a:rPr lang="en-US" sz="2000" dirty="0"/>
              <a:t>&lt;/form</a:t>
            </a:r>
            <a:r>
              <a:rPr lang="en-US" sz="2000" dirty="0" smtClean="0"/>
              <a:t>&gt;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240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Form Select Element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rmAutofit fontScale="92500" lnSpcReduction="10000"/>
          </a:bodyPr>
          <a:lstStyle/>
          <a:p>
            <a:pPr algn="l"/>
            <a:r>
              <a:rPr lang="en-US" sz="2000" b="1" u="sng" dirty="0" smtClean="0"/>
              <a:t>&lt;select&gt;</a:t>
            </a:r>
            <a:endParaRPr lang="en-US" sz="2000" b="1" u="sng" dirty="0"/>
          </a:p>
          <a:p>
            <a:pPr algn="l"/>
            <a:r>
              <a:rPr lang="en-US" sz="2000" dirty="0" smtClean="0"/>
              <a:t>&lt;select</a:t>
            </a:r>
            <a:r>
              <a:rPr lang="en-US" sz="2000" dirty="0"/>
              <a:t>&gt; E</a:t>
            </a:r>
            <a:r>
              <a:rPr lang="en-US" sz="2000" dirty="0" smtClean="0"/>
              <a:t>lement is used to create a list in which user able to select any option  </a:t>
            </a:r>
          </a:p>
          <a:p>
            <a:pPr algn="l"/>
            <a:r>
              <a:rPr lang="en-US" sz="2000" dirty="0" smtClean="0"/>
              <a:t>&lt;option</a:t>
            </a:r>
            <a:r>
              <a:rPr lang="en-US" sz="2000" dirty="0"/>
              <a:t>&gt; E</a:t>
            </a:r>
            <a:r>
              <a:rPr lang="en-US" sz="2000" dirty="0" smtClean="0"/>
              <a:t>lement is used to define different options inside the select list</a:t>
            </a:r>
            <a:endParaRPr lang="en-US" sz="2000" dirty="0"/>
          </a:p>
          <a:p>
            <a:pPr algn="l"/>
            <a:endParaRPr lang="en-US" sz="2000" b="1" u="sng" dirty="0" smtClean="0"/>
          </a:p>
          <a:p>
            <a:pPr algn="l"/>
            <a:endParaRPr lang="en-US" sz="2000" b="1" u="sng" dirty="0"/>
          </a:p>
          <a:p>
            <a:pPr algn="l"/>
            <a:endParaRPr lang="en-US" sz="2000" b="1" u="sng" dirty="0" smtClean="0"/>
          </a:p>
          <a:p>
            <a:pPr algn="l"/>
            <a:endParaRPr lang="en-US" sz="2000" b="1" u="sng" dirty="0"/>
          </a:p>
          <a:p>
            <a:pPr algn="l"/>
            <a:endParaRPr lang="en-US" sz="2000" b="1" u="sng" dirty="0" smtClean="0"/>
          </a:p>
          <a:p>
            <a:pPr algn="l"/>
            <a:endParaRPr lang="en-US" sz="2000" b="1" u="sng" dirty="0"/>
          </a:p>
          <a:p>
            <a:pPr algn="l"/>
            <a:endParaRPr lang="en-US" sz="2000" b="1" u="sng" dirty="0" smtClean="0"/>
          </a:p>
          <a:p>
            <a:pPr algn="l"/>
            <a:endParaRPr lang="en-US" sz="2000" b="1" u="sng" dirty="0"/>
          </a:p>
          <a:p>
            <a:pPr algn="l"/>
            <a:endParaRPr lang="en-US" sz="2000" b="1" u="sng" dirty="0" smtClean="0"/>
          </a:p>
          <a:p>
            <a:pPr algn="l"/>
            <a:r>
              <a:rPr lang="en-US" sz="2000" b="1" u="sng" dirty="0" smtClean="0"/>
              <a:t>Example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B0F0"/>
                </a:solidFill>
              </a:rPr>
              <a:t>&lt;select&gt;</a:t>
            </a:r>
            <a:endParaRPr lang="en-US" sz="2000" dirty="0">
              <a:solidFill>
                <a:srgbClr val="00B0F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B0F0"/>
                </a:solidFill>
              </a:rPr>
              <a:t>  &lt;option value</a:t>
            </a:r>
            <a:r>
              <a:rPr lang="en-US" sz="2000" dirty="0" smtClean="0">
                <a:solidFill>
                  <a:srgbClr val="00B0F0"/>
                </a:solidFill>
              </a:rPr>
              <a:t>=“red"&gt;Red&lt;/</a:t>
            </a:r>
            <a:r>
              <a:rPr lang="en-US" sz="2000" dirty="0">
                <a:solidFill>
                  <a:srgbClr val="00B0F0"/>
                </a:solidFill>
              </a:rPr>
              <a:t>option&gt;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B0F0"/>
                </a:solidFill>
              </a:rPr>
              <a:t>  &lt;option value</a:t>
            </a:r>
            <a:r>
              <a:rPr lang="en-US" sz="2000" dirty="0" smtClean="0">
                <a:solidFill>
                  <a:srgbClr val="00B0F0"/>
                </a:solidFill>
              </a:rPr>
              <a:t>=“blue"&gt;Blue&lt;/</a:t>
            </a:r>
            <a:r>
              <a:rPr lang="en-US" sz="2000" dirty="0">
                <a:solidFill>
                  <a:srgbClr val="00B0F0"/>
                </a:solidFill>
              </a:rPr>
              <a:t>option&gt;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B0F0"/>
                </a:solidFill>
              </a:rPr>
              <a:t>  &lt;option value</a:t>
            </a:r>
            <a:r>
              <a:rPr lang="en-US" sz="2000" dirty="0" smtClean="0">
                <a:solidFill>
                  <a:srgbClr val="00B0F0"/>
                </a:solidFill>
              </a:rPr>
              <a:t>=“green"&gt;Green&lt;/</a:t>
            </a:r>
            <a:r>
              <a:rPr lang="en-US" sz="2000" dirty="0">
                <a:solidFill>
                  <a:srgbClr val="00B0F0"/>
                </a:solidFill>
              </a:rPr>
              <a:t>option&gt;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B0F0"/>
                </a:solidFill>
              </a:rPr>
              <a:t>  &lt;option value</a:t>
            </a:r>
            <a:r>
              <a:rPr lang="en-US" sz="2000" dirty="0" smtClean="0">
                <a:solidFill>
                  <a:srgbClr val="00B0F0"/>
                </a:solidFill>
              </a:rPr>
              <a:t>=“gray"&gt;Gray&lt;/</a:t>
            </a:r>
            <a:r>
              <a:rPr lang="en-US" sz="2000" dirty="0">
                <a:solidFill>
                  <a:srgbClr val="00B0F0"/>
                </a:solidFill>
              </a:rPr>
              <a:t>option&gt;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B0F0"/>
                </a:solidFill>
              </a:rPr>
              <a:t>&lt;/</a:t>
            </a:r>
            <a:r>
              <a:rPr lang="en-US" sz="2000" dirty="0" smtClean="0">
                <a:solidFill>
                  <a:srgbClr val="00B0F0"/>
                </a:solidFill>
              </a:rPr>
              <a:t>select&gt;</a:t>
            </a:r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025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Form Select Element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2000" b="1" u="sng" dirty="0" smtClean="0"/>
              <a:t>Selected</a:t>
            </a:r>
          </a:p>
          <a:p>
            <a:pPr algn="l"/>
            <a:r>
              <a:rPr lang="en-US" sz="2000" dirty="0" smtClean="0"/>
              <a:t>To set preselected option</a:t>
            </a:r>
          </a:p>
          <a:p>
            <a:pPr algn="l"/>
            <a:r>
              <a:rPr lang="en-US" sz="2000" dirty="0" smtClean="0"/>
              <a:t>&lt;</a:t>
            </a:r>
            <a:r>
              <a:rPr lang="en-US" sz="2000" dirty="0"/>
              <a:t>option value</a:t>
            </a:r>
            <a:r>
              <a:rPr lang="en-US" sz="2000" dirty="0" smtClean="0"/>
              <a:t>=“green" selected&gt;Green&lt;/</a:t>
            </a:r>
            <a:r>
              <a:rPr lang="en-US" sz="2000" dirty="0"/>
              <a:t>option</a:t>
            </a:r>
            <a:r>
              <a:rPr lang="en-US" sz="2000" dirty="0" smtClean="0"/>
              <a:t>&gt;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b="1" u="sng" dirty="0" smtClean="0"/>
              <a:t>Size</a:t>
            </a:r>
            <a:endParaRPr lang="en-US" sz="2000" b="1" u="sng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To increase or decrease size of option, you can set.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In the following example, only 3 option will be display</a:t>
            </a:r>
          </a:p>
          <a:p>
            <a:pPr algn="l"/>
            <a:r>
              <a:rPr lang="en-US" sz="2000" dirty="0" smtClean="0"/>
              <a:t>&lt;</a:t>
            </a:r>
            <a:r>
              <a:rPr lang="en-US" sz="2000" dirty="0"/>
              <a:t>select </a:t>
            </a:r>
            <a:r>
              <a:rPr lang="en-US" sz="2000" dirty="0" smtClean="0"/>
              <a:t>size</a:t>
            </a:r>
            <a:r>
              <a:rPr lang="en-US" sz="2000" dirty="0"/>
              <a:t>="3</a:t>
            </a:r>
            <a:r>
              <a:rPr lang="en-US" sz="2000" dirty="0" smtClean="0"/>
              <a:t>"&gt;… &lt;/</a:t>
            </a:r>
            <a:r>
              <a:rPr lang="en-US" sz="2000" dirty="0"/>
              <a:t>select</a:t>
            </a:r>
            <a:r>
              <a:rPr lang="en-US" sz="2000" dirty="0" smtClean="0"/>
              <a:t>&gt;</a:t>
            </a:r>
          </a:p>
          <a:p>
            <a:pPr algn="l"/>
            <a:endParaRPr lang="en-US" sz="2000" b="1" u="sng" dirty="0" smtClean="0"/>
          </a:p>
          <a:p>
            <a:pPr algn="l"/>
            <a:endParaRPr lang="en-US" sz="2000" b="1" u="sng" dirty="0"/>
          </a:p>
          <a:p>
            <a:pPr algn="l"/>
            <a:endParaRPr lang="en-US" sz="2000" b="1" u="sng" dirty="0" smtClean="0"/>
          </a:p>
          <a:p>
            <a:pPr algn="l"/>
            <a:r>
              <a:rPr lang="en-US" sz="2000" b="1" u="sng" dirty="0" smtClean="0"/>
              <a:t>Multiple</a:t>
            </a:r>
          </a:p>
          <a:p>
            <a:pPr algn="l"/>
            <a:r>
              <a:rPr lang="en-US" sz="2000" dirty="0" smtClean="0"/>
              <a:t>To select multiple option from the select list</a:t>
            </a:r>
          </a:p>
          <a:p>
            <a:pPr algn="l"/>
            <a:r>
              <a:rPr lang="en-US" sz="2000" dirty="0" smtClean="0"/>
              <a:t>&lt;</a:t>
            </a:r>
            <a:r>
              <a:rPr lang="en-US" sz="2000" dirty="0"/>
              <a:t>select id</a:t>
            </a:r>
            <a:r>
              <a:rPr lang="en-US" sz="2000" dirty="0" smtClean="0"/>
              <a:t>=“colors" </a:t>
            </a:r>
            <a:r>
              <a:rPr lang="en-US" sz="2000" dirty="0"/>
              <a:t>name="</a:t>
            </a:r>
            <a:r>
              <a:rPr lang="en-US" sz="2000" dirty="0" smtClean="0"/>
              <a:t>colors" </a:t>
            </a:r>
            <a:r>
              <a:rPr lang="en-US" sz="2000" dirty="0"/>
              <a:t>size="4" multiple</a:t>
            </a:r>
            <a:r>
              <a:rPr lang="en-US" sz="2000" dirty="0" smtClean="0"/>
              <a:t>&gt; … &lt;/</a:t>
            </a:r>
            <a:r>
              <a:rPr lang="en-US" sz="2000" dirty="0"/>
              <a:t>select&gt;</a:t>
            </a:r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803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Form </a:t>
            </a:r>
            <a:r>
              <a:rPr lang="en-US" b="1" dirty="0" err="1" smtClean="0"/>
              <a:t>Textarea</a:t>
            </a:r>
            <a:r>
              <a:rPr lang="en-US" b="1" dirty="0" smtClean="0"/>
              <a:t> Element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2000" b="1" u="sng" dirty="0"/>
              <a:t>&lt;</a:t>
            </a:r>
            <a:r>
              <a:rPr lang="en-US" sz="2000" b="1" u="sng" dirty="0" err="1"/>
              <a:t>textarea</a:t>
            </a:r>
            <a:r>
              <a:rPr lang="en-US" sz="2000" b="1" u="sng" dirty="0"/>
              <a:t>&gt;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To create a area in which user can insert multiline text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Long content is inserted in the </a:t>
            </a:r>
            <a:r>
              <a:rPr lang="en-US" sz="2000" dirty="0" err="1" smtClean="0"/>
              <a:t>textarea</a:t>
            </a: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Disabled attribute is used to make a disabled field 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Autofocus is used to autofocus on this field when page is load</a:t>
            </a:r>
            <a:endParaRPr lang="en-US" sz="2000" dirty="0"/>
          </a:p>
          <a:p>
            <a:pPr algn="l"/>
            <a:r>
              <a:rPr lang="en-US" sz="2000" dirty="0"/>
              <a:t>&lt;</a:t>
            </a:r>
            <a:r>
              <a:rPr lang="en-US" sz="2000" dirty="0" err="1"/>
              <a:t>textarea</a:t>
            </a:r>
            <a:r>
              <a:rPr lang="en-US" sz="2000" dirty="0"/>
              <a:t> rows="10" cols="30</a:t>
            </a:r>
            <a:r>
              <a:rPr lang="en-US" sz="2000" dirty="0" smtClean="0"/>
              <a:t>"&gt;	</a:t>
            </a:r>
            <a:endParaRPr lang="en-US" sz="2000" dirty="0"/>
          </a:p>
          <a:p>
            <a:pPr algn="l"/>
            <a:r>
              <a:rPr lang="en-US" sz="2000" dirty="0" smtClean="0"/>
              <a:t>	…..	</a:t>
            </a:r>
          </a:p>
          <a:p>
            <a:pPr algn="l"/>
            <a:r>
              <a:rPr lang="en-US" sz="2000" dirty="0" smtClean="0"/>
              <a:t>&lt;/</a:t>
            </a:r>
            <a:r>
              <a:rPr lang="en-US" sz="2000" dirty="0" err="1"/>
              <a:t>textarea</a:t>
            </a:r>
            <a:r>
              <a:rPr lang="en-US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1122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Form Button Element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2000" b="1" u="sng" dirty="0" smtClean="0"/>
              <a:t>&lt;button&gt;</a:t>
            </a:r>
            <a:endParaRPr lang="en-US" sz="2000" b="1" u="sng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Button are clickable one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We can create button on the web page for different operations</a:t>
            </a:r>
          </a:p>
          <a:p>
            <a:pPr algn="l"/>
            <a:endParaRPr lang="en-US" sz="2000" b="1" u="sng" dirty="0" smtClean="0"/>
          </a:p>
          <a:p>
            <a:pPr algn="l"/>
            <a:r>
              <a:rPr lang="en-US" sz="2000" b="1" u="sng" dirty="0" smtClean="0"/>
              <a:t>Example</a:t>
            </a:r>
          </a:p>
          <a:p>
            <a:pPr algn="l"/>
            <a:r>
              <a:rPr lang="en-US" sz="2000" dirty="0" smtClean="0"/>
              <a:t>&lt;</a:t>
            </a:r>
            <a:r>
              <a:rPr lang="en-US" sz="2000" dirty="0"/>
              <a:t>form&gt;</a:t>
            </a:r>
          </a:p>
          <a:p>
            <a:pPr algn="l"/>
            <a:r>
              <a:rPr lang="en-US" sz="2000" dirty="0" smtClean="0"/>
              <a:t>Method1: &lt;button&gt;Submit&lt;/</a:t>
            </a:r>
            <a:r>
              <a:rPr lang="en-US" sz="2000" dirty="0"/>
              <a:t>button</a:t>
            </a:r>
            <a:r>
              <a:rPr lang="en-US" sz="2000" dirty="0" smtClean="0"/>
              <a:t>&gt; </a:t>
            </a:r>
          </a:p>
          <a:p>
            <a:pPr algn="l"/>
            <a:r>
              <a:rPr lang="en-US" sz="2000" dirty="0" smtClean="0"/>
              <a:t>Method2: &lt;input type =“button”  value=“Submit”&gt;</a:t>
            </a:r>
          </a:p>
          <a:p>
            <a:pPr algn="l"/>
            <a:r>
              <a:rPr lang="en-US" sz="2000" dirty="0" smtClean="0"/>
              <a:t>&lt;/</a:t>
            </a:r>
            <a:r>
              <a:rPr lang="en-US" sz="2000" dirty="0"/>
              <a:t>form&gt;</a:t>
            </a:r>
          </a:p>
          <a:p>
            <a:pPr algn="l"/>
            <a:endParaRPr lang="en-US" sz="200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321720" y="1464480"/>
              <a:ext cx="6894360" cy="2840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2360" y="1455120"/>
                <a:ext cx="6913080" cy="28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55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Fieldset</a:t>
            </a:r>
            <a:r>
              <a:rPr lang="en-US" b="1" dirty="0" smtClean="0"/>
              <a:t> and Legend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2000" b="1" u="sng" dirty="0" smtClean="0"/>
              <a:t>&lt;</a:t>
            </a:r>
            <a:r>
              <a:rPr lang="en-US" sz="2000" b="1" u="sng" dirty="0" err="1"/>
              <a:t>fieldset</a:t>
            </a:r>
            <a:r>
              <a:rPr lang="en-US" sz="2000" b="1" u="sng" dirty="0"/>
              <a:t>&gt; and &lt;legend</a:t>
            </a:r>
            <a:r>
              <a:rPr lang="en-US" sz="2000" b="1" u="sng" dirty="0" smtClean="0"/>
              <a:t>&gt;</a:t>
            </a:r>
            <a:endParaRPr lang="en-US" sz="2000" b="1" u="sng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&lt;</a:t>
            </a:r>
            <a:r>
              <a:rPr lang="en-US" sz="2000" dirty="0" err="1" smtClean="0"/>
              <a:t>fieldset</a:t>
            </a:r>
            <a:r>
              <a:rPr lang="en-US" sz="2000" dirty="0" smtClean="0"/>
              <a:t>&gt;	We can create a field outside the HTML form element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&lt;legend&gt; 	We can create a caption or title for the HTML form </a:t>
            </a:r>
            <a:endParaRPr lang="en-US" sz="2000" dirty="0"/>
          </a:p>
          <a:p>
            <a:pPr algn="l"/>
            <a:endParaRPr lang="en-US" sz="2000" b="1" u="sng" dirty="0" smtClean="0"/>
          </a:p>
          <a:p>
            <a:pPr algn="l"/>
            <a:r>
              <a:rPr lang="en-US" sz="2000" b="1" u="sng" dirty="0" smtClean="0"/>
              <a:t>Example</a:t>
            </a:r>
          </a:p>
          <a:p>
            <a:pPr algn="l"/>
            <a:r>
              <a:rPr lang="en-US" sz="2000" dirty="0" smtClean="0"/>
              <a:t>&lt;</a:t>
            </a:r>
            <a:r>
              <a:rPr lang="en-US" sz="2000" dirty="0"/>
              <a:t>form </a:t>
            </a:r>
            <a:r>
              <a:rPr lang="en-US" sz="2000" dirty="0" smtClean="0"/>
              <a:t>&gt;</a:t>
            </a:r>
            <a:endParaRPr lang="en-US" sz="2000" dirty="0"/>
          </a:p>
          <a:p>
            <a:pPr algn="l"/>
            <a:r>
              <a:rPr lang="en-US" sz="2000" dirty="0" smtClean="0"/>
              <a:t>&lt;</a:t>
            </a:r>
            <a:r>
              <a:rPr lang="en-US" sz="2000" dirty="0" err="1"/>
              <a:t>fieldset</a:t>
            </a:r>
            <a:r>
              <a:rPr lang="en-US" sz="2000" dirty="0"/>
              <a:t>&gt;</a:t>
            </a:r>
          </a:p>
          <a:p>
            <a:pPr algn="l"/>
            <a:r>
              <a:rPr lang="en-US" sz="2000" dirty="0"/>
              <a:t>    &lt;</a:t>
            </a:r>
            <a:r>
              <a:rPr lang="en-US" sz="2000" dirty="0" smtClean="0"/>
              <a:t>legend&gt;Student Information&lt;/</a:t>
            </a:r>
            <a:r>
              <a:rPr lang="en-US" sz="2000" dirty="0"/>
              <a:t>legend&gt;</a:t>
            </a:r>
          </a:p>
          <a:p>
            <a:pPr algn="l"/>
            <a:r>
              <a:rPr lang="en-US" sz="2000" dirty="0" smtClean="0"/>
              <a:t>&lt;/</a:t>
            </a:r>
            <a:r>
              <a:rPr lang="en-US" sz="2000" dirty="0" err="1"/>
              <a:t>fieldset</a:t>
            </a:r>
            <a:r>
              <a:rPr lang="en-US" sz="2000" dirty="0"/>
              <a:t>&gt;</a:t>
            </a:r>
          </a:p>
          <a:p>
            <a:pPr algn="l"/>
            <a:r>
              <a:rPr lang="en-US" sz="2000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44228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Form </a:t>
            </a:r>
            <a:r>
              <a:rPr lang="en-US" b="1" dirty="0"/>
              <a:t>Attribute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2000" b="1" u="sng" dirty="0" smtClean="0"/>
              <a:t>Action</a:t>
            </a:r>
            <a:endParaRPr lang="en-US" sz="2000" b="1" u="sng" dirty="0"/>
          </a:p>
          <a:p>
            <a:pPr algn="l"/>
            <a:r>
              <a:rPr lang="en-US" sz="2000" dirty="0" smtClean="0"/>
              <a:t>Action is the web page, where user will be redirect to that web page</a:t>
            </a:r>
            <a:endParaRPr lang="en-US" sz="2000" dirty="0"/>
          </a:p>
          <a:p>
            <a:pPr algn="l"/>
            <a:endParaRPr lang="en-US" sz="2000" b="1" dirty="0" smtClean="0"/>
          </a:p>
          <a:p>
            <a:pPr algn="l"/>
            <a:r>
              <a:rPr lang="en-US" sz="2000" b="1" dirty="0" smtClean="0"/>
              <a:t>Example:</a:t>
            </a:r>
          </a:p>
          <a:p>
            <a:pPr algn="l"/>
            <a:r>
              <a:rPr lang="en-US" sz="2000" dirty="0" smtClean="0"/>
              <a:t>&lt;</a:t>
            </a:r>
            <a:r>
              <a:rPr lang="en-US" sz="2000" dirty="0"/>
              <a:t>form action</a:t>
            </a:r>
            <a:r>
              <a:rPr lang="en-US" sz="2000" dirty="0" smtClean="0"/>
              <a:t>=“target web page…"&gt;</a:t>
            </a:r>
            <a:endParaRPr lang="en-US" sz="2000" dirty="0"/>
          </a:p>
          <a:p>
            <a:pPr algn="l"/>
            <a:r>
              <a:rPr lang="en-US" sz="2000" dirty="0" smtClean="0"/>
              <a:t>&lt;/</a:t>
            </a:r>
            <a:r>
              <a:rPr lang="en-US" sz="2000" dirty="0"/>
              <a:t>form</a:t>
            </a:r>
            <a:r>
              <a:rPr lang="en-US" sz="2000" dirty="0" smtClean="0"/>
              <a:t>&gt;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795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Form </a:t>
            </a:r>
            <a:r>
              <a:rPr lang="en-US" b="1" dirty="0"/>
              <a:t>Attribute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2000" b="1" u="sng" dirty="0" smtClean="0"/>
              <a:t>Name</a:t>
            </a:r>
            <a:endParaRPr lang="en-US" sz="2000" b="1" u="sng" dirty="0"/>
          </a:p>
          <a:p>
            <a:pPr algn="l"/>
            <a:r>
              <a:rPr lang="en-US" sz="2000" dirty="0" smtClean="0"/>
              <a:t>Name attribute is also used to provide different name to multiple form in HTML document</a:t>
            </a:r>
            <a:endParaRPr lang="en-US" sz="2000" dirty="0"/>
          </a:p>
          <a:p>
            <a:pPr algn="l"/>
            <a:endParaRPr lang="en-US" sz="2000" b="1" dirty="0"/>
          </a:p>
          <a:p>
            <a:pPr algn="l"/>
            <a:r>
              <a:rPr lang="en-US" sz="2000" b="1" dirty="0"/>
              <a:t>Example:</a:t>
            </a:r>
          </a:p>
          <a:p>
            <a:pPr algn="l"/>
            <a:r>
              <a:rPr lang="en-US" sz="2000" dirty="0"/>
              <a:t>&lt;form action=“target web page</a:t>
            </a:r>
            <a:r>
              <a:rPr lang="en-US" sz="2000" dirty="0" smtClean="0"/>
              <a:t>…“ name = “name of the form”&gt;</a:t>
            </a:r>
            <a:endParaRPr lang="en-US" sz="2000" dirty="0"/>
          </a:p>
          <a:p>
            <a:pPr algn="l"/>
            <a:r>
              <a:rPr lang="en-US" sz="2000" dirty="0"/>
              <a:t>&lt;/form&gt;</a:t>
            </a:r>
          </a:p>
          <a:p>
            <a:pPr algn="l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6300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Form </a:t>
            </a:r>
            <a:r>
              <a:rPr lang="en-US" b="1" dirty="0"/>
              <a:t>Attribute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1800" b="1" u="sng" dirty="0" smtClean="0"/>
              <a:t>Method</a:t>
            </a:r>
          </a:p>
          <a:p>
            <a:pPr algn="l"/>
            <a:r>
              <a:rPr lang="en-US" sz="1800" dirty="0" smtClean="0"/>
              <a:t>There are two types of HTTP method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GET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POST</a:t>
            </a:r>
          </a:p>
          <a:p>
            <a:pPr algn="l"/>
            <a:endParaRPr lang="en-US" sz="1800" b="1" u="sng" dirty="0" smtClean="0"/>
          </a:p>
          <a:p>
            <a:pPr algn="l"/>
            <a:r>
              <a:rPr lang="en-US" sz="1800" b="1" u="sng" dirty="0" smtClean="0"/>
              <a:t>GET</a:t>
            </a:r>
            <a:r>
              <a:rPr lang="en-US" sz="1800" u="sng" dirty="0" smtClean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Used to get data from the user that is not sensitive one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All the data will be readable from URL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Not secure method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It is default method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The form data display in the URL, will be limited 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b="1" u="sng" dirty="0" smtClean="0"/>
              <a:t>POST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Using HTTP Header, we can send a data to web server that is sensitive 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It is secure method </a:t>
            </a: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There is no limit of data</a:t>
            </a:r>
          </a:p>
          <a:p>
            <a:pPr algn="l"/>
            <a:endParaRPr lang="en-US" sz="1800" b="1" u="sng" dirty="0" smtClean="0"/>
          </a:p>
          <a:p>
            <a:pPr algn="l"/>
            <a:r>
              <a:rPr lang="en-US" sz="1800" b="1" u="sng" dirty="0" smtClean="0"/>
              <a:t>Example</a:t>
            </a:r>
          </a:p>
          <a:p>
            <a:pPr algn="l"/>
            <a:r>
              <a:rPr lang="en-US" sz="1800" dirty="0" smtClean="0"/>
              <a:t>&lt;</a:t>
            </a:r>
            <a:r>
              <a:rPr lang="en-US" sz="1800" dirty="0"/>
              <a:t>form action</a:t>
            </a:r>
            <a:r>
              <a:rPr lang="en-US" sz="1800" dirty="0" smtClean="0"/>
              <a:t>=“target web page" </a:t>
            </a:r>
            <a:r>
              <a:rPr lang="en-US" sz="1800" dirty="0"/>
              <a:t>method="get</a:t>
            </a:r>
            <a:r>
              <a:rPr lang="en-US" sz="1800" dirty="0" smtClean="0"/>
              <a:t>"&gt;----&lt;/form&gt;</a:t>
            </a:r>
            <a:endParaRPr lang="en-US" sz="1800" dirty="0"/>
          </a:p>
          <a:p>
            <a:pPr algn="l"/>
            <a:r>
              <a:rPr lang="en-US" sz="1800" dirty="0" smtClean="0"/>
              <a:t>&lt;</a:t>
            </a:r>
            <a:r>
              <a:rPr lang="en-US" sz="1800" dirty="0"/>
              <a:t>form action=“target web </a:t>
            </a:r>
            <a:r>
              <a:rPr lang="en-US" sz="1800" dirty="0" smtClean="0"/>
              <a:t>page" </a:t>
            </a:r>
            <a:r>
              <a:rPr lang="en-US" sz="1800" dirty="0"/>
              <a:t>method="post"&gt;----&lt;/form&gt;</a:t>
            </a:r>
          </a:p>
        </p:txBody>
      </p:sp>
    </p:spTree>
    <p:extLst>
      <p:ext uri="{BB962C8B-B14F-4D97-AF65-F5344CB8AC3E}">
        <p14:creationId xmlns:p14="http://schemas.microsoft.com/office/powerpoint/2010/main" val="338125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Form Attribute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Autofit/>
          </a:bodyPr>
          <a:lstStyle/>
          <a:p>
            <a:pPr algn="l"/>
            <a:r>
              <a:rPr lang="en-US" sz="1800" b="1" u="sng" dirty="0" err="1" smtClean="0"/>
              <a:t>Novalidate</a:t>
            </a:r>
            <a:endParaRPr lang="en-US" sz="1800" b="1" u="sng" dirty="0" smtClean="0"/>
          </a:p>
          <a:p>
            <a:pPr algn="l"/>
            <a:r>
              <a:rPr lang="en-US" sz="1800" dirty="0" smtClean="0"/>
              <a:t>When you set non-validate option in the form, then you will not get any error message, when you enter any invalid data</a:t>
            </a:r>
          </a:p>
          <a:p>
            <a:pPr algn="l"/>
            <a:r>
              <a:rPr lang="en-US" sz="1800" b="1" u="sng" dirty="0" smtClean="0"/>
              <a:t>Example</a:t>
            </a:r>
            <a:endParaRPr lang="en-US" sz="1800" b="1" u="sng" dirty="0"/>
          </a:p>
          <a:p>
            <a:pPr algn="l"/>
            <a:r>
              <a:rPr lang="en-US" sz="1800" dirty="0" smtClean="0"/>
              <a:t>&lt;</a:t>
            </a:r>
            <a:r>
              <a:rPr lang="en-US" sz="1800" dirty="0"/>
              <a:t>form action</a:t>
            </a:r>
            <a:r>
              <a:rPr lang="en-US" sz="1800" dirty="0" smtClean="0"/>
              <a:t>=“#" </a:t>
            </a:r>
            <a:r>
              <a:rPr lang="en-US" sz="1800" dirty="0" err="1"/>
              <a:t>novalidate</a:t>
            </a:r>
            <a:r>
              <a:rPr lang="en-US" sz="1800" dirty="0" smtClean="0"/>
              <a:t>&gt;</a:t>
            </a:r>
          </a:p>
          <a:p>
            <a:pPr algn="l"/>
            <a:r>
              <a:rPr lang="en-US" sz="1800" smtClean="0"/>
              <a:t>&lt;/form&gt;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8900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Form Elements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2000" b="1" u="sng" dirty="0" smtClean="0"/>
              <a:t>Different &lt;form&gt; Elements</a:t>
            </a:r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&lt;</a:t>
            </a:r>
            <a:r>
              <a:rPr lang="en-US" sz="2000" dirty="0"/>
              <a:t>input&gt;</a:t>
            </a:r>
          </a:p>
          <a:p>
            <a:pPr algn="l"/>
            <a:r>
              <a:rPr lang="en-US" sz="2000" dirty="0"/>
              <a:t>&lt;label&gt;</a:t>
            </a:r>
          </a:p>
          <a:p>
            <a:pPr algn="l"/>
            <a:r>
              <a:rPr lang="en-US" sz="2000" dirty="0"/>
              <a:t>&lt;select&gt;</a:t>
            </a:r>
          </a:p>
          <a:p>
            <a:pPr algn="l"/>
            <a:r>
              <a:rPr lang="en-US" sz="2000" dirty="0"/>
              <a:t>&lt;</a:t>
            </a:r>
            <a:r>
              <a:rPr lang="en-US" sz="2000" dirty="0" err="1"/>
              <a:t>textarea</a:t>
            </a:r>
            <a:r>
              <a:rPr lang="en-US" sz="2000" dirty="0"/>
              <a:t>&gt;</a:t>
            </a:r>
          </a:p>
          <a:p>
            <a:pPr algn="l"/>
            <a:r>
              <a:rPr lang="en-US" sz="2000" dirty="0"/>
              <a:t>&lt;button&gt;</a:t>
            </a:r>
          </a:p>
          <a:p>
            <a:pPr algn="l"/>
            <a:r>
              <a:rPr lang="en-US" sz="2000" dirty="0"/>
              <a:t>&lt;</a:t>
            </a:r>
            <a:r>
              <a:rPr lang="en-US" sz="2000" dirty="0" err="1"/>
              <a:t>fieldset</a:t>
            </a:r>
            <a:r>
              <a:rPr lang="en-US" sz="2000" dirty="0" smtClean="0"/>
              <a:t>&gt; and &lt;legend&gt;</a:t>
            </a:r>
          </a:p>
          <a:p>
            <a:pPr algn="l"/>
            <a:r>
              <a:rPr lang="en-US" sz="2000" dirty="0" smtClean="0"/>
              <a:t>&lt;select&gt; and </a:t>
            </a:r>
            <a:r>
              <a:rPr lang="en-US" sz="2000" dirty="0"/>
              <a:t>&lt;option</a:t>
            </a:r>
            <a:r>
              <a:rPr lang="en-US" sz="2000" dirty="0" smtClean="0"/>
              <a:t>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91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Form Attribute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Autofit/>
          </a:bodyPr>
          <a:lstStyle/>
          <a:p>
            <a:pPr algn="l"/>
            <a:r>
              <a:rPr lang="en-US" sz="1800" b="1" u="sng" dirty="0" smtClean="0"/>
              <a:t>Autocomplete</a:t>
            </a:r>
          </a:p>
          <a:p>
            <a:pPr algn="l"/>
            <a:r>
              <a:rPr lang="en-US" sz="1800" dirty="0" smtClean="0"/>
              <a:t>Used to complete automatically Form.</a:t>
            </a:r>
          </a:p>
          <a:p>
            <a:pPr algn="l"/>
            <a:r>
              <a:rPr lang="en-US" sz="1800" dirty="0" smtClean="0"/>
              <a:t>When write any thing in the text field you will see all the previous data in the list as suggestion</a:t>
            </a:r>
            <a:endParaRPr lang="en-US" sz="1800" dirty="0"/>
          </a:p>
          <a:p>
            <a:pPr algn="l"/>
            <a:r>
              <a:rPr lang="en-US" sz="1800" b="1" u="sng" dirty="0" smtClean="0"/>
              <a:t>Example:</a:t>
            </a:r>
          </a:p>
          <a:p>
            <a:pPr algn="l"/>
            <a:r>
              <a:rPr lang="en-US" sz="1800" dirty="0" smtClean="0"/>
              <a:t>&lt;</a:t>
            </a:r>
            <a:r>
              <a:rPr lang="en-US" sz="1800" dirty="0"/>
              <a:t>form action</a:t>
            </a:r>
            <a:r>
              <a:rPr lang="en-US" sz="1800" dirty="0" smtClean="0"/>
              <a:t>=“#" </a:t>
            </a:r>
            <a:r>
              <a:rPr lang="en-US" sz="1800" dirty="0"/>
              <a:t>autocomplete="</a:t>
            </a:r>
            <a:r>
              <a:rPr lang="en-US" sz="1800" smtClean="0"/>
              <a:t>on/off"&gt;</a:t>
            </a:r>
          </a:p>
          <a:p>
            <a:pPr algn="l"/>
            <a:r>
              <a:rPr lang="en-US" sz="1800" smtClean="0"/>
              <a:t>&lt;/form&gt;</a:t>
            </a:r>
            <a:endParaRPr lang="en-US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6250680" y="2223360"/>
              <a:ext cx="563040" cy="3218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41320" y="2214000"/>
                <a:ext cx="581760" cy="34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5025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Form Attribute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Autofit/>
          </a:bodyPr>
          <a:lstStyle/>
          <a:p>
            <a:pPr algn="l"/>
            <a:r>
              <a:rPr lang="en-US" sz="2000" b="1" dirty="0" smtClean="0"/>
              <a:t>Autofocus</a:t>
            </a:r>
          </a:p>
          <a:p>
            <a:pPr algn="l"/>
            <a:r>
              <a:rPr lang="en-US" sz="2000" dirty="0" smtClean="0"/>
              <a:t>If you want, a field should get auto focus when a page is refresh, then we use a autofocus attribute in any field.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241280" y="1080360"/>
              <a:ext cx="7831800" cy="4679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1920" y="1071000"/>
                <a:ext cx="7850520" cy="469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90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HTML Form Input element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2000" b="1" u="sng" dirty="0"/>
              <a:t>&lt;input&gt;</a:t>
            </a:r>
            <a:endParaRPr lang="en-US" sz="2000" b="1" u="sng" dirty="0" smtClean="0"/>
          </a:p>
          <a:p>
            <a:pPr algn="l"/>
            <a:r>
              <a:rPr lang="en-US" sz="2000" dirty="0" smtClean="0"/>
              <a:t>Input element is used to get any type of data like user name, password, email, Website URL, date of birth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algn="l"/>
            <a:endParaRPr lang="en-US" sz="2000" b="1" u="sng" dirty="0" smtClean="0"/>
          </a:p>
          <a:p>
            <a:pPr algn="l"/>
            <a:r>
              <a:rPr lang="en-US" sz="2000" b="1" u="sng" dirty="0" smtClean="0"/>
              <a:t>Example:</a:t>
            </a:r>
          </a:p>
          <a:p>
            <a:pPr algn="l"/>
            <a:r>
              <a:rPr lang="en-US" sz="2000" dirty="0"/>
              <a:t>&lt;input type</a:t>
            </a:r>
            <a:r>
              <a:rPr lang="en-US" sz="2000" dirty="0" smtClean="0"/>
              <a:t>=“which type of data you want to get from user" &gt;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/>
              <a:t>&lt;form&gt;</a:t>
            </a:r>
          </a:p>
          <a:p>
            <a:pPr algn="l"/>
            <a:r>
              <a:rPr lang="en-US" sz="2000" dirty="0"/>
              <a:t>&lt;input type="</a:t>
            </a:r>
            <a:r>
              <a:rPr lang="en-US" sz="2000" dirty="0">
                <a:solidFill>
                  <a:srgbClr val="FFFF00"/>
                </a:solidFill>
              </a:rPr>
              <a:t>text</a:t>
            </a:r>
            <a:r>
              <a:rPr lang="en-US" sz="2000" dirty="0" smtClean="0"/>
              <a:t>"&gt;</a:t>
            </a:r>
          </a:p>
          <a:p>
            <a:pPr algn="l"/>
            <a:r>
              <a:rPr lang="en-US" sz="2000" dirty="0"/>
              <a:t>&lt;input type</a:t>
            </a:r>
            <a:r>
              <a:rPr lang="en-US" sz="2000" dirty="0" smtClean="0"/>
              <a:t>=“</a:t>
            </a:r>
            <a:r>
              <a:rPr lang="en-US" sz="2000" dirty="0" smtClean="0">
                <a:solidFill>
                  <a:srgbClr val="FFFF00"/>
                </a:solidFill>
              </a:rPr>
              <a:t>password</a:t>
            </a:r>
            <a:r>
              <a:rPr lang="en-US" sz="2000" dirty="0" smtClean="0"/>
              <a:t> "&gt;</a:t>
            </a:r>
          </a:p>
          <a:p>
            <a:pPr algn="l"/>
            <a:r>
              <a:rPr lang="en-US" sz="2000" dirty="0" smtClean="0"/>
              <a:t>&lt;/</a:t>
            </a:r>
            <a:r>
              <a:rPr lang="en-US" sz="2000" dirty="0"/>
              <a:t>form</a:t>
            </a:r>
            <a:r>
              <a:rPr lang="en-US" sz="2000" dirty="0" smtClean="0"/>
              <a:t>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562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HTML Form Input Value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3">
            <a:normAutofit/>
          </a:bodyPr>
          <a:lstStyle/>
          <a:p>
            <a:pPr algn="l"/>
            <a:r>
              <a:rPr lang="en-US" b="1" u="sng" dirty="0"/>
              <a:t>Input </a:t>
            </a:r>
            <a:r>
              <a:rPr lang="en-US" b="1" u="sng" dirty="0" smtClean="0"/>
              <a:t> attribute: </a:t>
            </a:r>
            <a:r>
              <a:rPr lang="en-US" b="1" u="sng" dirty="0" smtClean="0">
                <a:solidFill>
                  <a:srgbClr val="FFFF00"/>
                </a:solidFill>
              </a:rPr>
              <a:t>Type</a:t>
            </a:r>
            <a:r>
              <a:rPr lang="en-US" b="1" u="sng" dirty="0" smtClean="0"/>
              <a:t> </a:t>
            </a:r>
          </a:p>
          <a:p>
            <a:pPr algn="l"/>
            <a:endParaRPr lang="en-US" sz="1800" b="1" u="sng" dirty="0" smtClean="0"/>
          </a:p>
          <a:p>
            <a:pPr algn="l"/>
            <a:r>
              <a:rPr lang="en-US" sz="1800" b="1" u="sng" dirty="0" smtClean="0"/>
              <a:t>Example</a:t>
            </a:r>
            <a:r>
              <a:rPr lang="en-US" sz="1800" b="1" u="sng" dirty="0"/>
              <a:t>:</a:t>
            </a:r>
          </a:p>
          <a:p>
            <a:pPr algn="l"/>
            <a:r>
              <a:rPr lang="en-US" sz="1800" dirty="0"/>
              <a:t>&lt;input type=“which type of </a:t>
            </a:r>
            <a:r>
              <a:rPr lang="en-US" sz="1800" dirty="0" smtClean="0"/>
              <a:t>data" &gt;</a:t>
            </a:r>
            <a:endParaRPr lang="en-US" sz="1800" b="1" u="sng" dirty="0" smtClean="0"/>
          </a:p>
          <a:p>
            <a:pPr algn="l"/>
            <a:r>
              <a:rPr lang="en-US" sz="1800" dirty="0" smtClean="0"/>
              <a:t>Text</a:t>
            </a:r>
          </a:p>
          <a:p>
            <a:pPr algn="l"/>
            <a:r>
              <a:rPr lang="en-US" sz="1800" dirty="0" smtClean="0"/>
              <a:t>Password</a:t>
            </a:r>
            <a:endParaRPr lang="en-US" sz="1800" dirty="0"/>
          </a:p>
          <a:p>
            <a:pPr algn="l"/>
            <a:r>
              <a:rPr lang="en-US" sz="1800" dirty="0"/>
              <a:t>Radio</a:t>
            </a:r>
          </a:p>
          <a:p>
            <a:pPr algn="l"/>
            <a:r>
              <a:rPr lang="en-US" sz="1800" dirty="0"/>
              <a:t>Range</a:t>
            </a:r>
          </a:p>
          <a:p>
            <a:pPr algn="l"/>
            <a:r>
              <a:rPr lang="en-US" sz="1800" dirty="0"/>
              <a:t>Reset</a:t>
            </a:r>
          </a:p>
          <a:p>
            <a:pPr algn="l"/>
            <a:r>
              <a:rPr lang="en-US" sz="1800" dirty="0"/>
              <a:t>Search</a:t>
            </a:r>
          </a:p>
          <a:p>
            <a:pPr algn="l"/>
            <a:r>
              <a:rPr lang="en-US" sz="1800" dirty="0"/>
              <a:t>Submit</a:t>
            </a:r>
          </a:p>
          <a:p>
            <a:pPr algn="l"/>
            <a:r>
              <a:rPr lang="en-US" sz="1800" dirty="0"/>
              <a:t>Tel</a:t>
            </a:r>
          </a:p>
          <a:p>
            <a:pPr algn="l"/>
            <a:r>
              <a:rPr lang="en-US" sz="1800" dirty="0"/>
              <a:t>Time</a:t>
            </a:r>
          </a:p>
          <a:p>
            <a:pPr algn="l"/>
            <a:r>
              <a:rPr lang="en-US" sz="1800" dirty="0" smtClean="0"/>
              <a:t>URL </a:t>
            </a:r>
            <a:endParaRPr lang="en-US" sz="1800" dirty="0"/>
          </a:p>
          <a:p>
            <a:pPr algn="l"/>
            <a:r>
              <a:rPr lang="en-US" sz="1800" dirty="0"/>
              <a:t>Week</a:t>
            </a:r>
          </a:p>
          <a:p>
            <a:pPr algn="l"/>
            <a:r>
              <a:rPr lang="en-US" sz="1800" dirty="0"/>
              <a:t>Button</a:t>
            </a:r>
          </a:p>
          <a:p>
            <a:pPr algn="l"/>
            <a:r>
              <a:rPr lang="en-US" sz="1800" dirty="0"/>
              <a:t>Checkbox</a:t>
            </a:r>
          </a:p>
          <a:p>
            <a:pPr algn="l"/>
            <a:r>
              <a:rPr lang="en-US" sz="1800" dirty="0"/>
              <a:t>Color</a:t>
            </a:r>
          </a:p>
          <a:p>
            <a:pPr algn="l"/>
            <a:r>
              <a:rPr lang="en-US" sz="1800" dirty="0"/>
              <a:t>Date</a:t>
            </a:r>
          </a:p>
          <a:p>
            <a:pPr algn="l"/>
            <a:r>
              <a:rPr lang="en-US" sz="1800" dirty="0" smtClean="0"/>
              <a:t>Email</a:t>
            </a:r>
            <a:endParaRPr lang="en-US" sz="1800" dirty="0"/>
          </a:p>
          <a:p>
            <a:pPr algn="l"/>
            <a:r>
              <a:rPr lang="en-US" sz="1800" dirty="0" smtClean="0"/>
              <a:t>File</a:t>
            </a:r>
            <a:endParaRPr lang="en-US" sz="1800" dirty="0"/>
          </a:p>
          <a:p>
            <a:pPr algn="l"/>
            <a:r>
              <a:rPr lang="en-US" sz="1800" dirty="0"/>
              <a:t>Image</a:t>
            </a:r>
          </a:p>
          <a:p>
            <a:pPr algn="l"/>
            <a:r>
              <a:rPr lang="en-US" sz="1800" dirty="0"/>
              <a:t>Month</a:t>
            </a:r>
          </a:p>
          <a:p>
            <a:pPr algn="l"/>
            <a:r>
              <a:rPr lang="en-US" sz="1800" dirty="0"/>
              <a:t>Number</a:t>
            </a:r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1635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Form : Input Element Attributes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1600" b="1" u="sng" dirty="0" smtClean="0"/>
              <a:t>Value</a:t>
            </a:r>
          </a:p>
          <a:p>
            <a:pPr algn="l"/>
            <a:r>
              <a:rPr lang="en-US" sz="1600" dirty="0" smtClean="0"/>
              <a:t>To set initial value</a:t>
            </a:r>
            <a:endParaRPr lang="en-US" sz="1600" dirty="0"/>
          </a:p>
          <a:p>
            <a:pPr algn="l"/>
            <a:r>
              <a:rPr lang="en-US" sz="1600" dirty="0" smtClean="0"/>
              <a:t>&lt;</a:t>
            </a:r>
            <a:r>
              <a:rPr lang="en-US" sz="1600" dirty="0"/>
              <a:t>input type="text" </a:t>
            </a:r>
            <a:r>
              <a:rPr lang="en-US" sz="1600" dirty="0" smtClean="0"/>
              <a:t>value=“Jafri"&gt;</a:t>
            </a:r>
            <a:endParaRPr lang="en-US" sz="1600" dirty="0"/>
          </a:p>
          <a:p>
            <a:pPr algn="l"/>
            <a:endParaRPr lang="en-US" sz="1600" dirty="0" smtClean="0"/>
          </a:p>
          <a:p>
            <a:pPr algn="l"/>
            <a:r>
              <a:rPr lang="en-US" sz="1600" b="1" u="sng" dirty="0" smtClean="0"/>
              <a:t>Name</a:t>
            </a:r>
          </a:p>
          <a:p>
            <a:pPr algn="l"/>
            <a:r>
              <a:rPr lang="en-US" sz="1600" dirty="0" smtClean="0"/>
              <a:t>To give a name to any input field </a:t>
            </a:r>
          </a:p>
          <a:p>
            <a:pPr algn="l"/>
            <a:r>
              <a:rPr lang="en-US" sz="1600" dirty="0" smtClean="0"/>
              <a:t>&lt;</a:t>
            </a:r>
            <a:r>
              <a:rPr lang="en-US" sz="1600" dirty="0"/>
              <a:t>input name="</a:t>
            </a:r>
            <a:r>
              <a:rPr lang="en-US" sz="1600" dirty="0" smtClean="0"/>
              <a:t>text“ name=“username”&gt;</a:t>
            </a:r>
          </a:p>
          <a:p>
            <a:pPr algn="l"/>
            <a:endParaRPr lang="en-US" sz="1600" dirty="0"/>
          </a:p>
          <a:p>
            <a:pPr algn="l"/>
            <a:r>
              <a:rPr lang="en-US" sz="1600" b="1" u="sng" dirty="0" smtClean="0"/>
              <a:t>ID</a:t>
            </a:r>
            <a:endParaRPr lang="en-US" sz="1600" b="1" u="sng" dirty="0"/>
          </a:p>
          <a:p>
            <a:pPr algn="l"/>
            <a:r>
              <a:rPr lang="en-US" sz="1600" dirty="0" smtClean="0"/>
              <a:t>To provide unique value to input field</a:t>
            </a:r>
          </a:p>
          <a:p>
            <a:pPr algn="l"/>
            <a:r>
              <a:rPr lang="en-US" sz="1600" dirty="0" smtClean="0"/>
              <a:t>&lt;</a:t>
            </a:r>
            <a:r>
              <a:rPr lang="en-US" sz="1600" dirty="0"/>
              <a:t>input name="text“ name=“username” id =“username”&gt;</a:t>
            </a:r>
          </a:p>
          <a:p>
            <a:pPr algn="l"/>
            <a:endParaRPr lang="en-US" sz="1600" b="1" u="sng" dirty="0" smtClean="0"/>
          </a:p>
          <a:p>
            <a:pPr algn="l"/>
            <a:endParaRPr lang="en-US" sz="1600" b="1" u="sng" dirty="0" smtClean="0"/>
          </a:p>
          <a:p>
            <a:pPr algn="l"/>
            <a:r>
              <a:rPr lang="en-US" sz="1600" b="1" u="sng" dirty="0" err="1" smtClean="0"/>
              <a:t>Readonly</a:t>
            </a:r>
            <a:endParaRPr lang="en-US" sz="1600" b="1" u="sng" dirty="0"/>
          </a:p>
          <a:p>
            <a:pPr algn="l"/>
            <a:r>
              <a:rPr lang="en-US" sz="1600" dirty="0" smtClean="0"/>
              <a:t>Field will be only read-only not editable</a:t>
            </a:r>
          </a:p>
          <a:p>
            <a:pPr algn="l"/>
            <a:r>
              <a:rPr lang="en-US" sz="1600" dirty="0" smtClean="0"/>
              <a:t>&lt;</a:t>
            </a:r>
            <a:r>
              <a:rPr lang="en-US" sz="1600" dirty="0"/>
              <a:t>input type="text" id=" username " name=" username " value="Jafri" </a:t>
            </a:r>
            <a:r>
              <a:rPr lang="en-US" sz="1600" dirty="0" err="1"/>
              <a:t>readonly</a:t>
            </a:r>
            <a:r>
              <a:rPr lang="en-US" sz="1600" dirty="0"/>
              <a:t>&gt;</a:t>
            </a:r>
          </a:p>
          <a:p>
            <a:pPr algn="l"/>
            <a:endParaRPr lang="en-US" sz="1600" dirty="0"/>
          </a:p>
          <a:p>
            <a:pPr algn="l"/>
            <a:r>
              <a:rPr lang="en-US" sz="1600" b="1" u="sng" dirty="0" smtClean="0"/>
              <a:t>Disabled</a:t>
            </a:r>
            <a:endParaRPr lang="en-US" sz="1600" b="1" u="sng" dirty="0"/>
          </a:p>
          <a:p>
            <a:pPr algn="l"/>
            <a:r>
              <a:rPr lang="en-US" sz="1600" dirty="0" smtClean="0"/>
              <a:t>Filed will be disabled</a:t>
            </a:r>
            <a:endParaRPr lang="en-US" sz="1600" dirty="0"/>
          </a:p>
          <a:p>
            <a:pPr algn="l"/>
            <a:r>
              <a:rPr lang="en-US" sz="1600" dirty="0" smtClean="0"/>
              <a:t>&lt;input </a:t>
            </a:r>
            <a:r>
              <a:rPr lang="en-US" sz="1600" dirty="0"/>
              <a:t>type="text" id="username“ name="username" value=“Jafri" disabled&gt;</a:t>
            </a:r>
          </a:p>
          <a:p>
            <a:pPr algn="l"/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96600" y="4563000"/>
              <a:ext cx="3786480" cy="1054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7240" y="4553640"/>
                <a:ext cx="3805200" cy="107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719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Form </a:t>
            </a:r>
            <a:r>
              <a:rPr lang="en-US" b="1" dirty="0"/>
              <a:t>: Input Element Attributes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1600" b="1" u="sng" dirty="0"/>
              <a:t>S</a:t>
            </a:r>
            <a:r>
              <a:rPr lang="en-US" sz="1600" b="1" u="sng" dirty="0" smtClean="0"/>
              <a:t>ize</a:t>
            </a:r>
            <a:endParaRPr lang="en-US" sz="1600" b="1" u="sng" dirty="0"/>
          </a:p>
          <a:p>
            <a:pPr algn="l"/>
            <a:r>
              <a:rPr lang="en-US" sz="1600" dirty="0" smtClean="0"/>
              <a:t>To set width of the input element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Text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URL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Email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Password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 smtClean="0"/>
              <a:t>etc</a:t>
            </a:r>
            <a:endParaRPr lang="en-US" sz="1600" dirty="0"/>
          </a:p>
          <a:p>
            <a:pPr algn="l"/>
            <a:r>
              <a:rPr lang="en-US" sz="1600" b="1" u="sng" dirty="0" smtClean="0"/>
              <a:t>Example</a:t>
            </a:r>
          </a:p>
          <a:p>
            <a:pPr algn="l"/>
            <a:r>
              <a:rPr lang="en-US" sz="1600" dirty="0"/>
              <a:t>E</a:t>
            </a:r>
            <a:r>
              <a:rPr lang="en-US" sz="1600" dirty="0" smtClean="0"/>
              <a:t>&lt;input </a:t>
            </a:r>
            <a:r>
              <a:rPr lang="en-US" sz="1600" dirty="0"/>
              <a:t>type="text" id</a:t>
            </a:r>
            <a:r>
              <a:rPr lang="en-US" sz="1600" dirty="0" smtClean="0"/>
              <a:t>="username" </a:t>
            </a:r>
            <a:r>
              <a:rPr lang="en-US" sz="1600" dirty="0"/>
              <a:t>name=“</a:t>
            </a:r>
            <a:r>
              <a:rPr lang="en-US" sz="1600" dirty="0" smtClean="0"/>
              <a:t>username" </a:t>
            </a:r>
            <a:r>
              <a:rPr lang="en-US" sz="1600" dirty="0"/>
              <a:t>size</a:t>
            </a:r>
            <a:r>
              <a:rPr lang="en-US" sz="1600" dirty="0" smtClean="0"/>
              <a:t>=“5"&gt;</a:t>
            </a:r>
            <a:endParaRPr lang="en-US" sz="1600" dirty="0"/>
          </a:p>
          <a:p>
            <a:pPr algn="l"/>
            <a:endParaRPr lang="en-US" sz="1600" b="1" u="sng" dirty="0" smtClean="0"/>
          </a:p>
          <a:p>
            <a:pPr algn="l"/>
            <a:endParaRPr lang="en-US" sz="1600" b="1" u="sng" dirty="0" smtClean="0"/>
          </a:p>
          <a:p>
            <a:pPr algn="l"/>
            <a:endParaRPr lang="en-US" sz="1600" b="1" u="sng" dirty="0"/>
          </a:p>
          <a:p>
            <a:pPr algn="l"/>
            <a:endParaRPr lang="en-US" sz="1600" b="1" u="sng" dirty="0" smtClean="0"/>
          </a:p>
          <a:p>
            <a:pPr algn="l"/>
            <a:r>
              <a:rPr lang="en-US" sz="1600" b="1" u="sng" dirty="0" err="1" smtClean="0"/>
              <a:t>Maxlength</a:t>
            </a:r>
            <a:endParaRPr lang="en-US" sz="1600" b="1" u="sng" dirty="0"/>
          </a:p>
          <a:p>
            <a:pPr algn="l"/>
            <a:r>
              <a:rPr lang="en-US" sz="1600" dirty="0" smtClean="0"/>
              <a:t>You can define length of characters as user insert</a:t>
            </a:r>
            <a:endParaRPr lang="en-US" sz="1600" dirty="0"/>
          </a:p>
          <a:p>
            <a:pPr algn="l"/>
            <a:r>
              <a:rPr lang="en-US" sz="1600" dirty="0"/>
              <a:t>&lt;input type="text" id</a:t>
            </a:r>
            <a:r>
              <a:rPr lang="en-US" sz="1600" dirty="0" smtClean="0"/>
              <a:t>="username</a:t>
            </a:r>
            <a:r>
              <a:rPr lang="en-US" sz="1600" dirty="0"/>
              <a:t>" name=“username" </a:t>
            </a:r>
            <a:r>
              <a:rPr lang="en-US" sz="1600" dirty="0" err="1"/>
              <a:t>maxlength</a:t>
            </a:r>
            <a:r>
              <a:rPr lang="en-US" sz="1600" dirty="0"/>
              <a:t>=“5" size=“5"&gt;</a:t>
            </a:r>
          </a:p>
          <a:p>
            <a:pPr algn="l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2499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Form : Input Element Attributes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1600" b="1" u="sng" dirty="0"/>
              <a:t>M</a:t>
            </a:r>
            <a:r>
              <a:rPr lang="en-US" sz="1600" b="1" u="sng" dirty="0" smtClean="0"/>
              <a:t>in &amp; Max</a:t>
            </a:r>
          </a:p>
          <a:p>
            <a:pPr algn="l"/>
            <a:r>
              <a:rPr lang="en-US" sz="1600" dirty="0" smtClean="0"/>
              <a:t>To set minimum and maximum value of the field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Number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Range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Date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Week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 smtClean="0"/>
              <a:t>etc</a:t>
            </a:r>
            <a:endParaRPr lang="en-US" sz="1600" dirty="0"/>
          </a:p>
          <a:p>
            <a:pPr algn="l"/>
            <a:r>
              <a:rPr lang="en-US" sz="1600" b="1" u="sng" dirty="0" smtClean="0"/>
              <a:t>Example</a:t>
            </a:r>
            <a:endParaRPr lang="en-US" sz="1600" dirty="0" smtClean="0"/>
          </a:p>
          <a:p>
            <a:pPr algn="l"/>
            <a:r>
              <a:rPr lang="en-US" sz="1600" dirty="0" smtClean="0"/>
              <a:t>&lt;</a:t>
            </a:r>
            <a:r>
              <a:rPr lang="en-US" sz="1600" dirty="0"/>
              <a:t>input type="number" id</a:t>
            </a:r>
            <a:r>
              <a:rPr lang="en-US" sz="1600" dirty="0" smtClean="0"/>
              <a:t>=“</a:t>
            </a:r>
            <a:r>
              <a:rPr lang="en-US" sz="1600" dirty="0" err="1" smtClean="0"/>
              <a:t>qty</a:t>
            </a:r>
            <a:r>
              <a:rPr lang="en-US" sz="1600" dirty="0" smtClean="0"/>
              <a:t>" </a:t>
            </a:r>
            <a:r>
              <a:rPr lang="en-US" sz="1600" dirty="0"/>
              <a:t>name</a:t>
            </a:r>
            <a:r>
              <a:rPr lang="en-US" sz="1600" dirty="0" smtClean="0"/>
              <a:t>=“</a:t>
            </a:r>
            <a:r>
              <a:rPr lang="en-US" sz="1600" dirty="0" err="1" smtClean="0"/>
              <a:t>qty</a:t>
            </a:r>
            <a:r>
              <a:rPr lang="en-US" sz="1600" dirty="0" smtClean="0"/>
              <a:t>" </a:t>
            </a:r>
            <a:r>
              <a:rPr lang="en-US" sz="1600" dirty="0"/>
              <a:t>min</a:t>
            </a:r>
            <a:r>
              <a:rPr lang="en-US" sz="1600" dirty="0" smtClean="0"/>
              <a:t>=“5" </a:t>
            </a:r>
            <a:r>
              <a:rPr lang="en-US" sz="1600" dirty="0"/>
              <a:t>max</a:t>
            </a:r>
            <a:r>
              <a:rPr lang="en-US" sz="1600" dirty="0" smtClean="0"/>
              <a:t>=“15</a:t>
            </a:r>
            <a:r>
              <a:rPr lang="en-US" sz="1600" dirty="0"/>
              <a:t>"&gt;</a:t>
            </a:r>
          </a:p>
          <a:p>
            <a:pPr algn="l"/>
            <a:endParaRPr lang="en-US" sz="1600" dirty="0" smtClean="0"/>
          </a:p>
          <a:p>
            <a:pPr algn="l"/>
            <a:endParaRPr lang="en-US" sz="1600" dirty="0"/>
          </a:p>
          <a:p>
            <a:pPr algn="l"/>
            <a:endParaRPr lang="en-US" sz="1600" dirty="0" smtClean="0"/>
          </a:p>
          <a:p>
            <a:pPr algn="l"/>
            <a:endParaRPr lang="en-US" sz="1600" dirty="0"/>
          </a:p>
          <a:p>
            <a:pPr algn="l"/>
            <a:r>
              <a:rPr lang="en-US" sz="1600" b="1" u="sng" dirty="0" smtClean="0"/>
              <a:t>Multiple</a:t>
            </a:r>
          </a:p>
          <a:p>
            <a:pPr algn="l"/>
            <a:r>
              <a:rPr lang="en-US" sz="1600" dirty="0" smtClean="0"/>
              <a:t>Enable a user to insert multiple data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Email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F</a:t>
            </a:r>
            <a:r>
              <a:rPr lang="en-US" sz="1600" dirty="0" smtClean="0"/>
              <a:t>ile</a:t>
            </a:r>
            <a:endParaRPr lang="en-US" sz="1600" dirty="0"/>
          </a:p>
          <a:p>
            <a:pPr algn="l"/>
            <a:r>
              <a:rPr lang="en-US" sz="1600" b="1" u="sng" dirty="0" smtClean="0"/>
              <a:t>Example</a:t>
            </a:r>
          </a:p>
          <a:p>
            <a:pPr algn="l"/>
            <a:r>
              <a:rPr lang="en-US" sz="1600" dirty="0" smtClean="0"/>
              <a:t> </a:t>
            </a:r>
            <a:r>
              <a:rPr lang="en-US" sz="1600" dirty="0"/>
              <a:t>&lt;</a:t>
            </a:r>
            <a:r>
              <a:rPr lang="en-US" sz="1600" dirty="0" smtClean="0"/>
              <a:t>input </a:t>
            </a:r>
            <a:r>
              <a:rPr lang="en-US" sz="1600" dirty="0"/>
              <a:t>type</a:t>
            </a:r>
            <a:r>
              <a:rPr lang="en-US" sz="1600" dirty="0" smtClean="0"/>
              <a:t>=“email" </a:t>
            </a:r>
            <a:r>
              <a:rPr lang="en-US" sz="1600" dirty="0"/>
              <a:t>id</a:t>
            </a:r>
            <a:r>
              <a:rPr lang="en-US" sz="1600" dirty="0" smtClean="0"/>
              <a:t>=“email" </a:t>
            </a:r>
            <a:r>
              <a:rPr lang="en-US" sz="1600" dirty="0"/>
              <a:t>name</a:t>
            </a:r>
            <a:r>
              <a:rPr lang="en-US" sz="1600" dirty="0" smtClean="0"/>
              <a:t>=“email" </a:t>
            </a:r>
            <a:r>
              <a:rPr lang="en-US" sz="1600" dirty="0"/>
              <a:t>multiple&gt;</a:t>
            </a:r>
          </a:p>
          <a:p>
            <a:pPr algn="l"/>
            <a:r>
              <a:rPr lang="en-US" sz="1600" dirty="0"/>
              <a:t> &lt;input type</a:t>
            </a:r>
            <a:r>
              <a:rPr lang="en-US" sz="1600" dirty="0" smtClean="0"/>
              <a:t>=“file" </a:t>
            </a:r>
            <a:r>
              <a:rPr lang="en-US" sz="1600" dirty="0"/>
              <a:t>id</a:t>
            </a:r>
            <a:r>
              <a:rPr lang="en-US" sz="1600" dirty="0" smtClean="0"/>
              <a:t>=“files" </a:t>
            </a:r>
            <a:r>
              <a:rPr lang="en-US" sz="1600" dirty="0"/>
              <a:t>name</a:t>
            </a:r>
            <a:r>
              <a:rPr lang="en-US" sz="1600" dirty="0" smtClean="0"/>
              <a:t>=“files" </a:t>
            </a:r>
            <a:r>
              <a:rPr lang="en-US" sz="1600" dirty="0"/>
              <a:t>multiple&gt;</a:t>
            </a:r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71512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Form </a:t>
            </a:r>
            <a:r>
              <a:rPr lang="en-US" b="1" dirty="0"/>
              <a:t>: Input Element Attributes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1600" b="1" u="sng" dirty="0"/>
              <a:t>P</a:t>
            </a:r>
            <a:r>
              <a:rPr lang="en-US" sz="1600" b="1" u="sng" dirty="0" smtClean="0"/>
              <a:t>laceholder</a:t>
            </a:r>
            <a:endParaRPr lang="en-US" sz="1600" b="1" u="sng" dirty="0"/>
          </a:p>
          <a:p>
            <a:pPr algn="l"/>
            <a:r>
              <a:rPr lang="en-US" sz="1600" dirty="0" smtClean="0"/>
              <a:t>Show some hints,  instruct a user, which type or format of data you have to insert in the field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Text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URL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Email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 smtClean="0"/>
              <a:t>etc</a:t>
            </a:r>
            <a:endParaRPr lang="en-US" sz="1600" dirty="0"/>
          </a:p>
          <a:p>
            <a:pPr algn="l"/>
            <a:r>
              <a:rPr lang="en-US" sz="1600" dirty="0" smtClean="0"/>
              <a:t>&lt;</a:t>
            </a:r>
            <a:r>
              <a:rPr lang="en-US" sz="1600" dirty="0"/>
              <a:t>input type</a:t>
            </a:r>
            <a:r>
              <a:rPr lang="en-US" sz="1600" dirty="0" smtClean="0"/>
              <a:t>=“text" </a:t>
            </a:r>
            <a:r>
              <a:rPr lang="en-US" sz="1600" dirty="0"/>
              <a:t>id</a:t>
            </a:r>
            <a:r>
              <a:rPr lang="en-US" sz="1600" dirty="0" smtClean="0"/>
              <a:t>=“username" </a:t>
            </a:r>
            <a:r>
              <a:rPr lang="en-US" sz="1600" dirty="0"/>
              <a:t>name</a:t>
            </a:r>
            <a:r>
              <a:rPr lang="en-US" sz="1600" dirty="0" smtClean="0"/>
              <a:t>=“username“ placeholder=“Write Username"&gt;</a:t>
            </a:r>
          </a:p>
          <a:p>
            <a:pPr algn="l"/>
            <a:endParaRPr lang="en-US" sz="1600" dirty="0" smtClean="0"/>
          </a:p>
          <a:p>
            <a:pPr algn="l"/>
            <a:r>
              <a:rPr lang="en-US" sz="1600" b="1" u="sng" dirty="0" smtClean="0"/>
              <a:t>Autofocus</a:t>
            </a:r>
            <a:endParaRPr lang="en-US" sz="1600" b="1" u="sng" dirty="0"/>
          </a:p>
          <a:p>
            <a:pPr algn="l"/>
            <a:r>
              <a:rPr lang="en-US" sz="1600" dirty="0"/>
              <a:t>&lt;input type="text" id</a:t>
            </a:r>
            <a:r>
              <a:rPr lang="en-US" sz="1600" dirty="0" smtClean="0"/>
              <a:t>="username" </a:t>
            </a:r>
            <a:r>
              <a:rPr lang="en-US" sz="1600" dirty="0"/>
              <a:t>name</a:t>
            </a:r>
            <a:r>
              <a:rPr lang="en-US" sz="1600" dirty="0" smtClean="0"/>
              <a:t>="username“ autofocus&gt;</a:t>
            </a:r>
            <a:endParaRPr lang="en-US" sz="1600" dirty="0"/>
          </a:p>
          <a:p>
            <a:pPr algn="l"/>
            <a:endParaRPr lang="en-US" sz="1600" b="1" u="sng" dirty="0" smtClean="0"/>
          </a:p>
          <a:p>
            <a:pPr algn="l"/>
            <a:endParaRPr lang="en-US" sz="1600" b="1" u="sng" dirty="0"/>
          </a:p>
          <a:p>
            <a:pPr algn="l"/>
            <a:r>
              <a:rPr lang="en-US" sz="1600" b="1" u="sng" dirty="0"/>
              <a:t>H</a:t>
            </a:r>
            <a:r>
              <a:rPr lang="en-US" sz="1600" b="1" u="sng" dirty="0" smtClean="0"/>
              <a:t>eight &amp; Width</a:t>
            </a:r>
            <a:endParaRPr lang="en-US" sz="1600" b="1" u="sng" dirty="0"/>
          </a:p>
          <a:p>
            <a:pPr algn="l"/>
            <a:r>
              <a:rPr lang="en-US" sz="1600" dirty="0"/>
              <a:t>&lt;input type="image" </a:t>
            </a:r>
            <a:r>
              <a:rPr lang="en-US" sz="1600" dirty="0" err="1"/>
              <a:t>src</a:t>
            </a:r>
            <a:r>
              <a:rPr lang="en-US" sz="1600" dirty="0" smtClean="0"/>
              <a:t>=“jafricode.png</a:t>
            </a:r>
            <a:r>
              <a:rPr lang="en-US" sz="1600" dirty="0"/>
              <a:t>" alt</a:t>
            </a:r>
            <a:r>
              <a:rPr lang="en-US" sz="1600" dirty="0" smtClean="0"/>
              <a:t>=“</a:t>
            </a:r>
            <a:r>
              <a:rPr lang="en-US" sz="1600" dirty="0" err="1" smtClean="0"/>
              <a:t>jafricode</a:t>
            </a:r>
            <a:r>
              <a:rPr lang="en-US" sz="1600" dirty="0" smtClean="0"/>
              <a:t>" </a:t>
            </a:r>
            <a:r>
              <a:rPr lang="en-US" sz="1600" dirty="0"/>
              <a:t>width</a:t>
            </a:r>
            <a:r>
              <a:rPr lang="en-US" sz="1600" dirty="0" smtClean="0"/>
              <a:t>=“50" </a:t>
            </a:r>
            <a:r>
              <a:rPr lang="en-US" sz="1600" dirty="0"/>
              <a:t>height</a:t>
            </a:r>
            <a:r>
              <a:rPr lang="en-US" sz="1600" dirty="0" smtClean="0"/>
              <a:t>=“50"&gt;</a:t>
            </a:r>
            <a:endParaRPr lang="en-US" sz="1600" dirty="0"/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96599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Form </a:t>
            </a:r>
            <a:r>
              <a:rPr lang="en-US" b="1" dirty="0"/>
              <a:t>: Input Element Attributes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1600" b="1" u="sng" dirty="0" smtClean="0"/>
              <a:t>Required</a:t>
            </a:r>
          </a:p>
          <a:p>
            <a:pPr algn="l"/>
            <a:r>
              <a:rPr lang="en-US" sz="1600" dirty="0" smtClean="0"/>
              <a:t>To bound a user to insert a value to input field we give a required attribute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Text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Email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Password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Number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etc. </a:t>
            </a:r>
          </a:p>
          <a:p>
            <a:pPr algn="l"/>
            <a:r>
              <a:rPr lang="en-US" sz="1600" dirty="0" smtClean="0"/>
              <a:t>&lt;</a:t>
            </a:r>
            <a:r>
              <a:rPr lang="en-US" sz="1600" dirty="0"/>
              <a:t>input type="text" id="username" name="username" required&gt;</a:t>
            </a:r>
          </a:p>
          <a:p>
            <a:pPr algn="l"/>
            <a:endParaRPr lang="en-US" sz="1600" dirty="0" smtClean="0"/>
          </a:p>
          <a:p>
            <a:pPr algn="l"/>
            <a:endParaRPr lang="en-US" sz="1600" dirty="0"/>
          </a:p>
          <a:p>
            <a:pPr algn="l"/>
            <a:endParaRPr lang="en-US" sz="1600" dirty="0" smtClean="0"/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r>
              <a:rPr lang="en-US" sz="1600" b="1" u="sng" dirty="0"/>
              <a:t>S</a:t>
            </a:r>
            <a:r>
              <a:rPr lang="en-US" sz="1600" b="1" u="sng" dirty="0" smtClean="0"/>
              <a:t>tep</a:t>
            </a:r>
            <a:endParaRPr lang="en-US" sz="1600" b="1" u="sng" dirty="0"/>
          </a:p>
          <a:p>
            <a:pPr algn="l"/>
            <a:r>
              <a:rPr lang="en-US" sz="1600" dirty="0" smtClean="0"/>
              <a:t>When we give a value to step, original value of the field will be increase or decrease according to step value 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Number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Range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Date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Time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 etc.</a:t>
            </a:r>
          </a:p>
          <a:p>
            <a:pPr algn="l"/>
            <a:r>
              <a:rPr lang="en-US" sz="1600" dirty="0" smtClean="0"/>
              <a:t>&lt;</a:t>
            </a:r>
            <a:r>
              <a:rPr lang="en-US" sz="1600" dirty="0"/>
              <a:t>input type="number" id</a:t>
            </a:r>
            <a:r>
              <a:rPr lang="en-US" sz="1600" dirty="0" smtClean="0"/>
              <a:t>=“</a:t>
            </a:r>
            <a:r>
              <a:rPr lang="en-US" sz="1600" dirty="0" err="1" smtClean="0"/>
              <a:t>qty</a:t>
            </a:r>
            <a:r>
              <a:rPr lang="en-US" sz="1600" dirty="0" smtClean="0"/>
              <a:t>" </a:t>
            </a:r>
            <a:r>
              <a:rPr lang="en-US" sz="1600" dirty="0"/>
              <a:t>name</a:t>
            </a:r>
            <a:r>
              <a:rPr lang="en-US" sz="1600" dirty="0" smtClean="0"/>
              <a:t>=“</a:t>
            </a:r>
            <a:r>
              <a:rPr lang="en-US" sz="1600" dirty="0" err="1" smtClean="0"/>
              <a:t>qty</a:t>
            </a:r>
            <a:r>
              <a:rPr lang="en-US" sz="1600" dirty="0" smtClean="0"/>
              <a:t>" </a:t>
            </a:r>
            <a:r>
              <a:rPr lang="en-US" sz="1600" dirty="0"/>
              <a:t>step</a:t>
            </a:r>
            <a:r>
              <a:rPr lang="en-US" sz="1600" dirty="0" smtClean="0"/>
              <a:t>=“2"&gt;</a:t>
            </a:r>
            <a:endParaRPr lang="en-US" sz="1600" dirty="0"/>
          </a:p>
          <a:p>
            <a:pPr algn="l"/>
            <a:endParaRPr lang="en-US" sz="1600" dirty="0"/>
          </a:p>
          <a:p>
            <a:pPr algn="l"/>
            <a:endParaRPr lang="en-US" sz="1600" b="1" u="sng" dirty="0" smtClean="0"/>
          </a:p>
          <a:p>
            <a:pPr algn="l"/>
            <a:endParaRPr lang="en-US" sz="1600" dirty="0"/>
          </a:p>
          <a:p>
            <a:pPr algn="l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14089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10470</TotalTime>
  <Words>1281</Words>
  <Application>Microsoft Office PowerPoint</Application>
  <PresentationFormat>Widescreen</PresentationFormat>
  <Paragraphs>285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What is Form</vt:lpstr>
      <vt:lpstr>Form Elements </vt:lpstr>
      <vt:lpstr>HTML Form Input element </vt:lpstr>
      <vt:lpstr>HTML Form Input Value</vt:lpstr>
      <vt:lpstr>Form : Input Element Attributes</vt:lpstr>
      <vt:lpstr>Form : Input Element Attributes</vt:lpstr>
      <vt:lpstr>Form : Input Element Attributes</vt:lpstr>
      <vt:lpstr>Form : Input Element Attributes</vt:lpstr>
      <vt:lpstr>Form : Input Element Attributes</vt:lpstr>
      <vt:lpstr>Form Label Element</vt:lpstr>
      <vt:lpstr>Form Select Element</vt:lpstr>
      <vt:lpstr>Form Select Element</vt:lpstr>
      <vt:lpstr>Form Textarea Element</vt:lpstr>
      <vt:lpstr>Form Button Element</vt:lpstr>
      <vt:lpstr>Fieldset and Legend</vt:lpstr>
      <vt:lpstr>Form Attribute</vt:lpstr>
      <vt:lpstr>Form Attribute</vt:lpstr>
      <vt:lpstr>Form Attribute</vt:lpstr>
      <vt:lpstr>Form Attribute</vt:lpstr>
      <vt:lpstr>Form Attribute</vt:lpstr>
      <vt:lpstr>Form Attribute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475</cp:revision>
  <dcterms:created xsi:type="dcterms:W3CDTF">2021-05-29T23:44:42Z</dcterms:created>
  <dcterms:modified xsi:type="dcterms:W3CDTF">2022-10-25T22:25:29Z</dcterms:modified>
</cp:coreProperties>
</file>