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23:56:5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11311 4242 0,'0'49'172,"0"-24"-141,0 0-15,0 0 15,25-1 16,-25-48 31,49-1-62,-24-25 0,25 1-1,-25-1-15,24 25 16,-24-24-1,0 24 1,0 0 0,24 0-1,-24 25 1,-25-25 0</inkml:trace>
  <inkml:trace contextRef="#ctx0" brushRef="#br0" timeOffset="14317.516">16148 4217 0,'0'25'297,"0"-1"-266,0 26-31,0-25 16,25 24-1,-25 1 1,0 0-1,0 24 1,0-24-16,0-26 16,0 1-1,0 0 1,24 0 15,-24 24 0,0-24-15,0 0 0,0 0-1,0 0 1,25 0 15,-25 24-15,0-24-1,0 0 1,0 0 0,0-1-16,0 1 15,25 0 17,-25 0-17,0 0 1,0 24-1,0-24 1,0 25 0,0-1-1,0 26-15,0-26 16,0 1 0,0-25 15,0-1 0,0 1 422,0 0-453,0 0 16,0 0-1,0-1 17,25 26-17,-25 0 1,0 24-16,0-24 16,0-25-1,0 24 1,25-49-1,-25 25 1,0 0 15,0 0-15,0-1 0,0 1-1,0 0 16,0 0 1,0 0-17,0 24 1,0 1 0,0-1-16,-25 1 15,25 0 1,0-26-1,-50 26 1,25 24 0,1 26-1,-1-26 1,0 0 0,-25 26-1,50-26-15,-49 1 16,-1-26-1,25 1 1,-24 24 0,-26-24-1,51-1 1,-51 26 0,1-1-1,-75 100 1,25 24-16,25-74 15,24-24 1,1-1 0,-1-74-1,26 49 1,-26-24 0,1 24-1,-50-24 1,50-1-1,-26 26-15,26-51 16,24 26 0,-24-25-1,-1 49 1,26-24 0,-1-1-1,1 1 1,24-25-1,-25 24-15,25-49 16,1 50 0,-76-25-1,76 0 1,-1 0 0,0-25-1,0 0 1,0 24-1,-24 1 1,24-25 0,0 0 15</inkml:trace>
  <inkml:trace contextRef="#ctx0" brushRef="#br0" timeOffset="15718.4472">13494 8632 0,'0'25'110,"-25"49"-95,0 1 1,-24 24-16,-26 124 16,1-99-1,49-25 1,0-49-1,0-25 1,25 24 0,-25 1 15,25-25-15,25-25 77,25 0-77,0 0 0,-1 0-16,26 0 15,-26 0 1,1 0-1,24 0 1,50-25 0,-74 25-1,-1 0 1,-49-25 0,25 25-16</inkml:trace>
  <inkml:trace contextRef="#ctx0" brushRef="#br0" timeOffset="33673.3824">16396 12477 0,'-25'0'93,"25"49"-61,0 26-32,0-26 15,0-24 1,0 0 0,25-25 15,0 0 31,0 0-30,-1 0-1,-24-25-16,50-24 1,74-51 0,0-48-16,0 24 15,50-25 1,-50-25 0,0 50-1,-50 50 1,-24 24-1,-1 0 1,-24 50 0,-25-24 15</inkml:trace>
  <inkml:trace contextRef="#ctx0" brushRef="#br0" timeOffset="45413.1855">9376 15007 0,'75'0'109,"73"0"-93,-48 0-1,-1 0 1,-25 0 0,50 0-16,-74 0 15,24 0 1,-24 0 0,0 0 15,74 0 219,24 0-235,125 0 1,74 0 0,-98 0-1,-125 0 1,-50 0 0,-24 0-16,-1 0 15,-24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44587"/>
            <a:ext cx="11600597" cy="5356226"/>
          </a:xfrm>
        </p:spPr>
        <p:txBody>
          <a:bodyPr numCol="1">
            <a:noAutofit/>
          </a:bodyPr>
          <a:lstStyle/>
          <a:p>
            <a:pPr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Lowest to Highest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(Universal selector have lowest priority 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</a:p>
          <a:p>
            <a:pPr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Equal properties 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1) background-color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yellow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2) background-color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blue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affected</a:t>
            </a:r>
          </a:p>
          <a:p>
            <a:pPr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Internal style have more specificity than External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pPr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Inline &gt; Internal &gt; External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75360" y="1446480"/>
              <a:ext cx="2929320" cy="3956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000" y="1437120"/>
                <a:ext cx="294804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8685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CSS Specificity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458</cp:revision>
  <dcterms:created xsi:type="dcterms:W3CDTF">2021-05-29T23:44:42Z</dcterms:created>
  <dcterms:modified xsi:type="dcterms:W3CDTF">2022-07-23T06:11:56Z</dcterms:modified>
</cp:coreProperties>
</file>