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18:03:25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16024 4043 0,'0'0'0,"25"25"94,-1 25-78,-24 24-1,25-24 1,0-1-1,-25-24 1,25-25 0,-25 25-1,25-25 1,-1 0 15,1 0-15,0 0-1,49-25 1,75-49-16,372-150 16,-99 26-1,-174 74 1,-99 49 0,-100 51-1,-24-1 1</inkml:trace>
  <inkml:trace contextRef="#ctx0" brushRef="#br0" timeOffset="1775.6423">26739 5904 0,'0'0'0,"25"0"0,-25-25 16,25 25-1,0 0 1,0 0 0,-1 0-1,26 0 1,0 0 0,24 0-1,-24 0-15,24 0 16,-24 0-1,-1 0 1,-24 0 0,0 0-1,0 0 17,0 0-17,-1 0 48</inkml:trace>
  <inkml:trace contextRef="#ctx0" brushRef="#br0" timeOffset="12810.4015">6127 7094 0,'25'0'16,"-1"0"218,1 0-218,25 0 15,-1 0-15,-24 0 0,0 0-1,25 0-15,-26 0 31,1 0-15,25 0 15,-1 0-31,1 0 16,-25 0 15,0 0-15,-1 0-1,1 0 1,0 0-16,0 0 16,0 0 31,-25 25 171</inkml:trace>
  <inkml:trace contextRef="#ctx0" brushRef="#br0" timeOffset="33020.2611">1885 9624 0,'25'0'125,"49"0"-109,-49 0 0,25 25-1,24-25 1,25 0-1,75 25 1,-100-25 0,-24 0-1,0 0 1,24 0-16,1 25 16,24-25-1,25 0 1,-25 0-1,25 0 1,-74 0 0,-1 0-16,1 0 15,-25 0 1,-1 0 0,1 0 15,0 0-16,0 0 17,0 0-17,-1 0 17,1 0 30</inkml:trace>
  <inkml:trace contextRef="#ctx0" brushRef="#br0" timeOffset="35055.5663">13047 9922 0,'25'0'125,"0"0"-93,24 0-17,1 0 1,-25 0-16,0 0 16,0 0-1,-1 0 1,1 0-1,25 0 1,-25 0 0,-1 0-16,51 0 15,-50 0 1,24 0 0,-24 0-1,0 0 1,0 0-1,-1 0 17,1 0 93,0 0 0,0 0 78</inkml:trace>
  <inkml:trace contextRef="#ctx0" brushRef="#br0" timeOffset="37525.9212">8632 9996 0,'25'0'93,"0"0"-61,-1 0-17,26 0 1,99 0-1,0 0 1,0 0 0,-50 0-1,-25-25 1,-24 25 0,-25 0-1,-1 0 1,51-24-16,-1-1 15,-24 25 1,-1 0 0,-24-25 15,25 25 16,24 0-47,-49 0 15,0 0 17,0 0-17</inkml:trace>
  <inkml:trace contextRef="#ctx0" brushRef="#br0" timeOffset="42493.509">4638 9723 0,'25'0'109,"0"0"-77,0 0-17,49 0 1,-24 0 0,-25-24-1</inkml:trace>
  <inkml:trace contextRef="#ctx0" brushRef="#br0" timeOffset="44357.9178">6251 9798 0,'25'0'94,"-1"0"-94,1 0 16,0-25-1,0 25 1,0 0 0,-1 0-1,26 0 1,0 0-16,24 0 16,0 0-1,1 0 1,-50 0-1,-1 0 1,1 0 0,-25-25 31,25 25-1</inkml:trace>
  <inkml:trace contextRef="#ctx0" brushRef="#br0" timeOffset="46368.5505">8384 7640 0,'0'0'0,"-50"0"16,1 0 0,24 0-1,-25 0 1,1 0-1,-1 25-15,1-1 16,24-24 15,0 25-15,-25-25 0,25 25-16,-24 25 15,-125-1 1,75 1-1,49-25 1,-24-1 0,49-24 15,25 25-15,-25-25-16,1 50 15,-1 0 1,0-26-1,0 26 1,0-50 0,25 25-1,-24 0 1,24-1 0,-25 26-16,-25 0 15,25 24 1,1-49-1,-1 24 1,25-24 0,0 0-1,-25-25 1,25 25 15</inkml:trace>
  <inkml:trace contextRef="#ctx0" brushRef="#br0" timeOffset="47927.6529">6945 8260 0,'0'25'31,"0"0"16,0-1 31,0 1-78,0 0 15,0 0 1,0 0 15,0-1-15,0 1 0,0 25-1,0-25-15,0-1 16,0 1-1,0 0 17,0 0-17,0 0 17,50-1 61,-25-24-77,0 0 0,-1 0 15,1 0 0,0 0 0,0 0-15,0 0 0,-1-24 15,-24-1 0,25 0 0,0 0 1,0 0-1,0 25 16</inkml:trace>
  <inkml:trace contextRef="#ctx0" brushRef="#br0" timeOffset="62771.9506">4217 10368 0,'0'0'0,"-25"25"78,25 0-62,0 0 15,0 24 32,0 1-48,0-25 1,0 0 15,0-1-15,50-24 109,-26 0-94,1-24-15,0-1-16,25 0 15,-26 25 1,26-25-1,24-24 1,26 24 0,-51-25-1,26 1 1,-26 24 0,-24 0-1,0 25-15,0 0 47</inkml:trace>
  <inkml:trace contextRef="#ctx0" brushRef="#br0" timeOffset="78227.4131">9599 10691 0,'-24'0'47,"-26"0"-16,25 0 0,-24 0-31,49 25 16,-50-25 15,25 24-31,0 1 16,-24-25-1,24 25 16,0 0-15,-24 0-16,-1 24 16,25-24-1,-24 0 1,49 24 0,0-24-1,-25 0 1,25 25-1,-25-26 1,0 1-16,25 0 16,0 0-1,0 0 17,-25-25-17,25 25 1,0-1 140,-25-24-125,25 25 16</inkml:trace>
  <inkml:trace contextRef="#ctx0" brushRef="#br0" timeOffset="82176.7375">14238 12576 0,'25'0'46,"-1"0"-14,1-25-17,0 25 1,0 0-16,0 0 16,74 0-1,-49 0 1,-1 0-1,26 0 1,-26 0 0,26 0-1,-1 0-15,0 0 16,1 0 0,-26 0-1,1 0 1,-25 25-1,0-25-15,-1 0 16,1 0 0,0 0-1,0 0 1,-25 25 0,25-25-1,-1 0 1,1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98" y="221485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156540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are used  to perform different operations, for example to send data to database, to save data, to delete data, to update data, to clear or remove data etc.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&lt;button id=“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”&gt;Submit&lt;/button&gt;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 = “button” value = “Submit”/&gt;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2255" y="4892992"/>
            <a:ext cx="1514902" cy="5186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52168" y="4908643"/>
            <a:ext cx="1514902" cy="5186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Download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366519" y="4877343"/>
            <a:ext cx="996287" cy="54991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Send</a:t>
            </a: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78600" y="1285920"/>
              <a:ext cx="9180000" cy="3250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1276560"/>
                <a:ext cx="9198720" cy="32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69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CSS Button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378</cp:revision>
  <dcterms:created xsi:type="dcterms:W3CDTF">2021-05-29T23:44:42Z</dcterms:created>
  <dcterms:modified xsi:type="dcterms:W3CDTF">2022-07-23T06:09:59Z</dcterms:modified>
</cp:coreProperties>
</file>