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1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2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8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4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7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1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66747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173161"/>
            <a:ext cx="11600597" cy="5484813"/>
          </a:xfrm>
        </p:spPr>
        <p:txBody>
          <a:bodyPr numCol="3">
            <a:noAutofit/>
          </a:bodyPr>
          <a:lstStyle/>
          <a:p>
            <a:pPr algn="l"/>
            <a:r>
              <a:rPr lang="en-US" sz="235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font-family</a:t>
            </a:r>
            <a:endParaRPr lang="en-US" sz="235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35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3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35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ans-serif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35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Monospace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35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Cursive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35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Fantasy</a:t>
            </a:r>
            <a:endParaRPr lang="en-US" sz="235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35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font-style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35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(Default)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35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Italic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35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Oblique</a:t>
            </a:r>
          </a:p>
          <a:p>
            <a:pPr algn="l"/>
            <a:endParaRPr lang="en-US" sz="235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35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35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35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35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35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35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endParaRPr lang="en-US" sz="235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35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xx-small</a:t>
            </a:r>
            <a:endParaRPr lang="en-US" sz="235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35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x-small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35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35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x-large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35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xx-large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35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defined</a:t>
            </a:r>
            <a:endParaRPr lang="en-US" sz="235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35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35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35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35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font-weight</a:t>
            </a:r>
            <a:r>
              <a:rPr lang="en-US" sz="235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sz="235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Bold a text in different  way:</a:t>
            </a:r>
            <a:endParaRPr lang="en-US" sz="235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35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35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35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Bolder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35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35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to 900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35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</a:t>
            </a:r>
            <a:endParaRPr lang="en-US" sz="235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35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font-variant: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3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small-caps	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3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(</a:t>
            </a:r>
            <a:r>
              <a:rPr lang="en-US" sz="235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value)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3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35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nherit</a:t>
            </a:r>
            <a:endParaRPr lang="en-US" sz="235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20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3865</TotalTime>
  <Words>46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CSS Font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415</cp:revision>
  <dcterms:created xsi:type="dcterms:W3CDTF">2021-05-29T23:44:42Z</dcterms:created>
  <dcterms:modified xsi:type="dcterms:W3CDTF">2022-07-23T06:10:05Z</dcterms:modified>
</cp:coreProperties>
</file>