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8:23:3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7119 4614 0,'0'24'156,"25"-24"-140,-25 25 0,25 0 15,-1-25 109,26-74-124,24 24-16,1-24 16,-50 74-1,-1-25 1,1 25 1140,149-99-1140,24-25-1,-49 24 1,25 1 0,-125 50-1,-24 24 1,0 25-16,0-25 78</inkml:trace>
  <inkml:trace contextRef="#ctx0" brushRef="#br0" timeOffset="1917.6402">9624 4514 0,'0'25'47,"25"25"-32,0 24 1,0-24 0,-25-1-1,0 1-15,0-25 32,0 0-1,24-25 0,1 0 63,0 0-16,49-25-62,1-50 15,49-24-16,0-25 1,99-25-16,-74 25 16,-99 75-1,24-1 1,-49 25 0,-25 1-1,25 24 1,-25-25-1,24 25 17,-24 25 296</inkml:trace>
  <inkml:trace contextRef="#ctx0" brushRef="#br0" timeOffset="3194.3151">12005 4465 0,'25'74'109,"-25"1"-93,25-26-16,0 1 15,-25-1 1,0-24-1,0 0 17,25-25-1,-25 25-15,24-25-16,1 0 46,0 0-30,0-25 0,25 0-1,-1-24 1,1-1 0,74-24-1,124-100 1,-99 25-16,-1 50 15,-24 49 1,-74 1 0,-25 24-1,25 0 1,-50 0 0,24 25-1</inkml:trace>
  <inkml:trace contextRef="#ctx0" brushRef="#br0" timeOffset="5480.2694">14957 4614 0,'0'0'0,"0"24"79,0 51-64,0-26 1,0 1-1,0-25 1,25-25 15,-25 25-15,25-25 31,0 0-16,-1-25-15,51-50-1,24 1 1,50-75-16,-50 75 16,0-1-1,-74 51 1,0-1-1,0 25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0960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Properties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14428"/>
            <a:ext cx="11600597" cy="5372110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format a text using CSS Properties 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text-color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color to HTML element though different methods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text-alignment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left, center, right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e.g. 2px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underline, line-through,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overline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text-transformation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capitalize, uppercase, lowercase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Text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30299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horizontal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bluer,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color; as 4px 10px 30px blue;</a:t>
            </a:r>
          </a:p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word-spacing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 2px</a:t>
            </a: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2px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62840" y="1419840"/>
              <a:ext cx="3072240" cy="33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3480" y="1410480"/>
                <a:ext cx="309096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5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16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CSS Text Properties</vt:lpstr>
      <vt:lpstr>CSS Text Properties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408</cp:revision>
  <dcterms:created xsi:type="dcterms:W3CDTF">2021-05-29T23:44:42Z</dcterms:created>
  <dcterms:modified xsi:type="dcterms:W3CDTF">2022-07-23T06:10:11Z</dcterms:modified>
</cp:coreProperties>
</file>