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6T06:01:03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6176 5581 0,'0'0'0,"75"0"79,24 0-64,50 0 1,0 0-1,-50 0-15,-25 0 16,1 0 0,49 0-1,49 0 1,51 0 0,-100 0-16,-50 0 15,-49 0 1,0 0 15,-1 0 16</inkml:trace>
  <inkml:trace contextRef="#ctx0" brushRef="#br0" timeOffset="1374.1707">8905 5755 0,'25'0'63,"24"0"-48,1 0 1,24 0-1,26 0-15,24 0 16,74-25 0,50 25-1,0-25 1,-74 0 0,-25 25-1,-100 0-15,1-25 16,-1 25-1,1 0 1,0 0 0,-26 0-1,1 0 1,0 0 0,0 0 15,24 0-16,-24 0 17</inkml:trace>
  <inkml:trace contextRef="#ctx0" brushRef="#br0" timeOffset="3793.0874">11460 5556 0,'25'0'62,"-1"0"-46,175 0-1,98 0-15,-24 0 16,-74 0 0,-50 0-1,-1 0 1,-48 0 0,-51 0-1,1 0 1,-1 0-16,-24 0 47,0 0-32,49 0 220,1 0-220,-1 0 1,1 0 0,-26 0-1,26 0 1,24 0-16,25 0 15,25 0 1,0 0 0,99-25-1,-99 25 1,-25 0 0,-75 0-16,1 0 15,-25 0 1,24 0-1,-24 0 32</inkml:trace>
  <inkml:trace contextRef="#ctx0" brushRef="#br0" timeOffset="6696.3631">15974 5730 0,'0'-25'16,"25"25"77,49 0-77,150 0 0,-1 0-16,0 25 15,25 0 1,50-25-1,-100 0 1,-24 24 0,-75 1-1,50 25 1,-75-25 0,-24-25-16,24 25 15,-49-25 1,0 0 281,0 0-282,24 0 1,1-25 0,49 0-1,0-25 1,50 25-1,0 1-15,-74 24 16,-51 0 0,1-25-1,0 25 17,-25-25 46,25 25-63,24 0 173,-24 0-157,0 0 16</inkml:trace>
  <inkml:trace contextRef="#ctx0" brushRef="#br0" timeOffset="12024.3028">6846 8161 0,'25'0'78,"0"-25"-63,24 25 1,1 0 0,0 0-1,24 0-15,0 0 16,26 0 0,-1 0-1,0 0 1,-25 0-1,-24 0 1,-25 0-16,0 0 16,-1 0 15,51 0 31,98 0-46,-73 0 0,-26 0-16,-49 0 15,25 0 1,-1 0 0,26 0 15,49 0-31,0 0 15,-50 0 1,-24 0 0,-26 0-16,26 0 15,0 0 1,24 0 0,-24 0-1,49 25 1,-49-25-1,-1 0-15,-24 0 16,0 0 31,0 0-16,-25 25-15,24-25 15</inkml:trace>
  <inkml:trace contextRef="#ctx0" brushRef="#br0" timeOffset="14485.1601">11906 8260 0,'50'0'47,"24"-25"-32,1 0 1,49 25 0,74 0-1,75 0-15,173 0 16,-123 25 0,-50 0-1,-25 25 1,-149-50-1,-25 0 1,-24 0 0,0 0-16,-26 0 15,26 0 1,-25 0 0,0 0 15</inkml:trace>
  <inkml:trace contextRef="#ctx0" brushRef="#br0" timeOffset="15675.0073">16669 8136 0,'25'0'78,"49"0"-63,50 0 1,-50 0 0,26 0-1,98 0 1,-49 0-16,25 0 15,-75 0 1,50 0 0,-25 0-1,-50 0 1,50 0 0,-74 0-16,-1 0 15,-24 0 1,0 0-1,0 0 17</inkml:trace>
  <inkml:trace contextRef="#ctx0" brushRef="#br0" timeOffset="16970.0259">20191 8186 0,'25'0'16,"0"0"15,-1 0-15,26 0-1,-25 0 1,0 0 0,24 0-1,1 0 1,-1 0 0,26 0-16,-1 0 15,1 0 1,-26 0-1,-24 0 1,0 24 0,0-24 15,24 0 0,-24 0-15,0 0 15</inkml:trace>
  <inkml:trace contextRef="#ctx0" brushRef="#br0" timeOffset="27495.2923">6176 15825 0,'50'0'94,"0"0"-79,49-24 17,74-1-32,75 0 15,-123 0 1,-51 25-1,-24-25 1,-26 25 0</inkml:trace>
  <inkml:trace contextRef="#ctx0" brushRef="#br0" timeOffset="30066.241">7863 15701 0,'50'0'94,"-1"0"-78,-24 0-1,0 0 1,25 0-1,49 0 1,0 0 0,0 0-16,0 0 15,1 0 1,-76 0 0,26 0-1,-25 0 48</inkml:trace>
  <inkml:trace contextRef="#ctx0" brushRef="#br0" timeOffset="34613.6363">9500 15875 0,'0'-25'62,"50"25"-46,-25-25 0,24 25-1,26 0-15,-1 0 16,0 0 0,1 0-1,-26 0 1,1 0-1,0 0 1,-25 0 0,-1 0-16,26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98" y="281034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187" y="1173162"/>
            <a:ext cx="11600597" cy="5413376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to provide shadow to box model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 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offset-x offset-y blur-radius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shadow-color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ide, Vertical Side, Blur Value Color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idth: 300px;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eight: 200px;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ackground-color: red;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box-shadow: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15px 5px gray;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23360" y="1991160"/>
              <a:ext cx="5322600" cy="3724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0" y="1981800"/>
                <a:ext cx="5341320" cy="37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50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CSS Shadow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409</cp:revision>
  <dcterms:created xsi:type="dcterms:W3CDTF">2021-05-29T23:44:42Z</dcterms:created>
  <dcterms:modified xsi:type="dcterms:W3CDTF">2022-07-23T06:10:17Z</dcterms:modified>
</cp:coreProperties>
</file>