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6T06:06:33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10641 5159 0,'0'-24'32,"25"24"-17,0 0 48,24 0-63,75-25 15,0 25 1,-49 0 0,24 0-1,50-25 1,-25 25-1,74 0-15,-74 0 16,-24 0 0,-76 0-1,26 25 1,-25-25 0,0 0-1,24 0 48,-24 0-48,0 0 1,0 25 0,-1-25 77,1 0-77,0 0 15,0 0-15,0 0 31,-25 24 125</inkml:trace>
  <inkml:trace contextRef="#ctx0" brushRef="#br0" timeOffset="2727.0952">13742 5209 0,'397'0'109,"148"-50"-93,-247 50-16,-100 0 16,-98 0-1,24 0 1,-50 0 0,1 0-1,49 0 1,-50 0-16,0 25 15,-24-25 1,99 0 234,124 0-250,0-25 16,49 1-1,472 24 1,-323 0 0,-173 0-1,-100 0 1,-74 0-1,-49 0 1,-51 0 0,26 0-16,-25 0 15,0 0 1,-1 0 15,1 0-15,0 0 203,74 0-204,149 0 1,-49 0-1,-50 0 1,-1 0 0,-73 0-1,-50 0 1,-1 0 0,1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6T06:07:53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6697 5854 0,'25'0'78,"0"0"-63,24 0-15,26 0 16,-1 0 0,26 0-1,123 0 1,25 0-1,74 0 1,-24 0 0,-100 25-1,-74-25 1,-49 0-16,-50 25 16,-1-25-1,1 0 16,25-25-15,24 25 187,25 0-187,1 0-1,24 0 1,173 0 0,1 0-1,0 0 1,-1-50 0,-24 25-1,-99 0-15,-100 25 16,-24-24-1,-25 24 1,-1 0 15</inkml:trace>
  <inkml:trace contextRef="#ctx0" brushRef="#br0" timeOffset="2985.1284">17388 4242 0,'0'24'94,"0"26"-94,0 24 15,25 1 1,0 24-1,-25-25 1,24-49 0,1-25 62,0 0-47,0 0 16,0-49-31,24-1-1,1-49-15,49 24 16,-49 1-1,-1 24 1,-24 1 0,25 24-1,-50-25 1,49 1 0,-49 24-1,25 0-15,-25 0 16,25 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6T06:08:07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4986 5085 0,'25'0'32,"49"0"-1,-24 0-15,24 0-1,0 0-15,1 0 16,24 0-1,0 0 1,-24 0 0,49 0-1,-25 0 1,-25 0 0,-24 0-1,-25 0-15,0 0 16,-1 0-1,1 0 1,0 0 15,0 0-15,0 0 31,-1 0-32,1 0 1,0 0 0,0 0-1</inkml:trace>
  <inkml:trace contextRef="#ctx0" brushRef="#br0" timeOffset="2245.7805">10021 3870 0,'0'24'94,"0"1"-63,0 25-15,25-25 0,-25 24-16,0-24 15,25 0 1,-25 0-1,25-25 1,-1 0 31,1 0-16,0 0 16,0 0-31,0 0-1,24 0 1,-24-25 0,25-25-16,24 1 15,-24-1 1,-26 50-1,1-50 1,50 1 0,24-50-1,-25 49 1,-24-25 0,-25 75-1,-1-24-15</inkml:trace>
  <inkml:trace contextRef="#ctx0" brushRef="#br0" timeOffset="7492.4197">11683 4142 0,'25'0'187,"-25"25"-155,25-25 140,-1 0-157,1 0 1,0 0-16,25-25 15,24-24 1,25-1 0,0-24-1,-49 49 1,-25-25 0,0 50-16,-25-24 31,25 24-16</inkml:trace>
  <inkml:trace contextRef="#ctx0" brushRef="#br0" timeOffset="8994.758">13047 5110 0,'75'-25'78,"98"-25"-62,26 1 0,98 24-1,-73 0-15,-51 25 16,-74 0-1,1 0 1,-1 0 0,-25 0-1,1 0 1,-26 0-16,-24 0 31,0 0 32</inkml:trace>
  <inkml:trace contextRef="#ctx0" brushRef="#br0" timeOffset="10331.9234">15701 4961 0,'25'0'78,"0"0"-63,25 0 1,-26 0 0,26 0-1,0 0 1,24 0 0,-24 0-16,-26 0 15,1 0 1,0 0-1,0 0 17,49 0-17,25 0 1,-49 0 0,-25 0-1</inkml:trace>
  <inkml:trace contextRef="#ctx0" brushRef="#br0" timeOffset="11401.9798">18083 5011 0,'0'-25'78,"24"25"-62,1 0 0,50 0-1,24 0 1,-74 0 0,24 0-16,-24 0 15,0 0 16,0 0-15</inkml:trace>
  <inkml:trace contextRef="#ctx0" brushRef="#br0" timeOffset="16663.9323">9599 6028 0,'25'0'125,"0"0"-110,0 0 1,0 0-1,24 0 1,1 0 0,-1 0-1,1 0-15,0 0 16,-26 0 0,1 0-1,0 0 1,0 0 31,0 0-32,0 0-15,-1 0 32,1 0 14</inkml:trace>
  <inkml:trace contextRef="#ctx0" brushRef="#br0" timeOffset="20238.6704">11212 6028 0,'25'0'109,"-1"0"-93,26 0-1,49 0 1,75 0 0,-50 0-1,-25 0-15,-49 0 16,24 0 0,-24 0-1,-1 0 1,26 0-1,24 0 1,99 0-16,-98 0 16,-26 0-1,-49 0 1,0 0 0,-1 0 15,1 0-16,0 0 17,0 0-1,0 0 16,-1 0 47,1 0-94,0 0 62,0 0 1,0 0-32,-1 0 31,1 0 204,0 0-250,0 0-1,24 0 16,-24 0-15,0 0 0,0 0-1,0 0 1,-1 0 0,1 0 62</inkml:trace>
  <inkml:trace contextRef="#ctx0" brushRef="#br0" timeOffset="22683.5977">15280 5978 0,'24'-25'109,"26"25"-93,49 0-1,50 0 1,-50 0-1,25 0-15,-24 0 16,24-25 0,-50 25-1,0 0 1,-49 0 0,0 0-1,0 0 1,0 0-16,24 0 31,1 0-15,0 0-1,24 0 1,-24 0 0,-1 0-16,-24 0 15,0 0 1,24 0 15,-24 0-15,25 0 15,-25 0-15,-1 0-1,1 0 16,0 0-15,0 0 15,24 0 1,-24 0-17,25 0 1,-25 0 249,-1 0-265,1 0 16,0 0 0,0 0-1,0 0 32</inkml:trace>
  <inkml:trace contextRef="#ctx0" brushRef="#br0" timeOffset="24232.708">18355 6077 0,'25'0'47,"0"0"-16,25 0-15,-1 0-1,26 0 1,-1 0-1,25 0 1,25 0 0,149 0-1,-50 0-15,-74 0 16,-25 25 0,25-25-1,-25-25 1,-49 0 218,24 1-218,322-26-1,1 0 1,25 1 0,-125 24-16,-74 0 15,-99 25 1,-50 0 0,-24 0-1,-26 0 1,26 0-1,-51 0 17,26 0-32,-25 0 15,0 0 1,-1 25 0,1 0 15,0-25-16,25 25 1,-1-25 0,-24 0 46,0 24-62,0-24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6T06:08:56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6375 6127 0,'0'-25'16,"25"25"15,-1 0-15,51 0-1,74 0-15,124-25 16,24 25-1,26 0 1,49 0 0,-124 0-1,-25 0 1,-25 25 0,-74 0-1,25 0 1,-50-1-16,1-24 15,-26 0 1,1 0 0,-26 0-1,-24 0 1,25 0 0,-26 0-1,26 0-15,-25 0 16,0 0-1,-1 0 17,26 0-17,-25 0 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7" y="269957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023072"/>
            <a:ext cx="11600597" cy="5427662"/>
          </a:xfrm>
        </p:spPr>
        <p:txBody>
          <a:bodyPr numCol="1">
            <a:noAutofit/>
          </a:bodyPr>
          <a:lstStyle/>
          <a:p>
            <a:pPr algn="l"/>
            <a:r>
              <a:rPr lang="en-US" sz="2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23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Gradients</a:t>
            </a:r>
          </a:p>
          <a:p>
            <a:pPr algn="l"/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 linear-gradient(direction, color1, color2,...</a:t>
            </a: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color-n)</a:t>
            </a:r>
            <a:endParaRPr lang="en-US" sz="2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bottom (default)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right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left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top</a:t>
            </a:r>
          </a:p>
          <a:p>
            <a:pPr algn="l"/>
            <a:r>
              <a:rPr lang="en-US" sz="23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diagonally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 </a:t>
            </a: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 </a:t>
            </a: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en-US" sz="2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30760" y="1830600"/>
              <a:ext cx="3384720" cy="45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400" y="1821240"/>
                <a:ext cx="340344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30960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482" y="1062724"/>
            <a:ext cx="11723428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Repeating Linear Gradients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repeating-linear-gradient(Directions, colors)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410920" y="1446480"/>
              <a:ext cx="4081320" cy="679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1560" y="1437120"/>
                <a:ext cx="4100040" cy="69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922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81034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034149"/>
            <a:ext cx="11600597" cy="5566676"/>
          </a:xfrm>
        </p:spPr>
        <p:txBody>
          <a:bodyPr numCol="1">
            <a:noAutofit/>
          </a:bodyPr>
          <a:lstStyle/>
          <a:p>
            <a:pPr algn="l"/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Radial Gradients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 radial-gradient(shape size at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position, start to end color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 radial-gradient(circle closest-side at 55% 45%, red, green, yellow);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ellipse ( by default)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farthest-corner (by default)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closest-side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closest-corner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farthest-side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 (by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default)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94960" y="1294920"/>
              <a:ext cx="6402960" cy="90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5600" y="1285560"/>
                <a:ext cx="6421680" cy="9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8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95321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73162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Repeating Radial Gradients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 repeating-radial-gradient(shape size at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position, start to end color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95000" y="2187720"/>
              <a:ext cx="1143360" cy="36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5640" y="2178360"/>
                <a:ext cx="116208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74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7621</TotalTime>
  <Words>124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CSS Gradient</vt:lpstr>
      <vt:lpstr>CSS Gradient</vt:lpstr>
      <vt:lpstr>CSS Gradient</vt:lpstr>
      <vt:lpstr>CSS Gradient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432</cp:revision>
  <dcterms:created xsi:type="dcterms:W3CDTF">2021-05-29T23:44:42Z</dcterms:created>
  <dcterms:modified xsi:type="dcterms:W3CDTF">2022-07-23T06:10:24Z</dcterms:modified>
</cp:coreProperties>
</file>