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7T00:27:08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14684 4564 0,'25'0'94,"50"0"-79,-1 0 1,75 0 0,273-25-1,-100 25 1,0-25-1,-49 25-15,-149 0 16,-49-24 0,-26 24-1,-24 0 79</inkml:trace>
  <inkml:trace contextRef="#ctx0" brushRef="#br0" timeOffset="8400.0988">20662 5606 0,'50'0'31,"0"25"-15,24-1-1,0-24 1,-24 25 0,0-25-1,24 0 1,0 0 0,50 0-1,273 0 1,-99 0-1,-75 0 1,-49 0 0,24 0-1,-99 0 1,-24 0-16,-25 0 16,-1 0-1,1 0 1,-25 0-1,-1 0 1,1 0 0</inkml:trace>
  <inkml:trace contextRef="#ctx0" brushRef="#br0" timeOffset="20912.2238">2307 9451 0,'0'0'0,"49"0"172</inkml:trace>
  <inkml:trace contextRef="#ctx0" brushRef="#br0" timeOffset="21465.592">3001 9475 0,'50'0'93,"-25"-24"-93,0 24 16</inkml:trace>
  <inkml:trace contextRef="#ctx0" brushRef="#br0" timeOffset="22013.0026">3497 9451 0,'25'0'31,"25"0"16,-25 0-31,24 0-1,-24 0 1,0 0 15</inkml:trace>
  <inkml:trace contextRef="#ctx0" brushRef="#br0" timeOffset="23031.7584">4490 9475 0,'24'0'109,"-24"-24"-93,50 24-1,49 0 1,-24 0 0,-51 0-1</inkml:trace>
  <inkml:trace contextRef="#ctx0" brushRef="#br0" timeOffset="33720.2706">3969 8334 0,'0'25'78,"0"25"-63,0-25 1,0-1 0,0 26-1,25-25 17,-25 0-17,0 24 1,24 26-1,1 24-15,0-50 16,-25 1 0,0-25-1,0 0 1,0-1 0,0 26-1,0 25 1,0-1-1,0-24 1,0-1 0,0 1-1,0-25 1,0-1 15,0 1-15,0 25-1,0-25 1,0 24 15,-25-24 1,0-25-17,-49 50 1,0-26-1,-26-24 1,-49 25 0,25 0-1,25-25 1,25 25 0,-125-25-1,51 25 1,-1-25-1,50 0 1,24 0 0,-74 0-1,50 0 1,-25 0 0,25 0-1,-50 0 1,75 0-1,-1 0 1,26 0 0,-1 0-1,-49 0 1,49 0 0,25 0-1,-24 0-15,24 0 31,0 0-15,0 0 0,0 0-16,1-25 15,-1 0 1,0 0 15,25 0-31,-50-74 31,26 25-31,24 24 16,0 1 0,0-26-1,0 1 1,0 49 0,0-25-1,0 1 1,24-51-1,1 76 1,-25-1 0,0 0-1,25 0 1,25-24 0,-1-1-1,1 0 1,-50 26-1,49-26 1,26 0 0,-50 1-1,24 24 1,51-49 0,-1 49-1,74-25 1,-24-24-1,-50 24 1,-49 25 0,-25 25-1,74-49 17,25-1-17,25 25-15,-50 1 16,25 24-1,-49 0 1,-1 0 0,-24 0-1,24 0 1,-24 0 0,-1-25-1,1 25 1,24 0-1,-49 0 1,49 0 0,-49 0-1,75 0 1,-26 0 0,0 0-16,-49 0 31,0 0-16,0 0-15,0 0 110,-1 0-95,1 25 17,0-25 15,-25 24-32,0 1 16,25-25-15,-25 25 0,25 0 46,-25 0-31,0-1-15,0 26 15,0-25-15,0 0 0,0-1-1,0 1 79</inkml:trace>
  <inkml:trace contextRef="#ctx0" brushRef="#br0" timeOffset="54039.84">3770 9947 0,'0'24'63,"0"51"-16,0-25-32,0-1 17,0 1-32,0-25 15,0 24 1,25-24-1,0 74 1,0-49 0,-25 74-1,25-50 1,-25 1 0,0-26-1,24 1 1,1 49-1,0-49 1,-25-26 0,0 1-1,25 50 1,0-26 0,-25-24-1,0 0 1,0 0 31,-75 24-16,-74 1-15,0-25-1,1-25 1,-200 25-1,51-25 1,73 0 0,26 0-1,-75 0 1,75 0 0,-1 0-1,26-50 1,24 25-16,74 0 15,-24 1 1,50 24 15,-1-25-31,25 25 16,25-25 0,-25 0 30,1 25-14,24-25-17,0 0 1,0 1 15,0-51-15,0 26-1,0 24 1,0 0 0,0 0-1,0-24 17,24 49-17,1-50 1,0 0-1,-25 26 1,25-1-16,0 0 16,-1-25-1,100-49 1,-49 25 0,-75 49-1,49 0 1,-24 25 46,25-49 1,-1-1-48,1 0 1,25-24 0,-51 24-1,1 50 1,0-24 15,-25-1-15,25 0 93,0 25-62,99-99-31,74 24-1,-124 1 1,-49 74 0,0-25-16,25 0 78,-1 0-63,-24 25 1,0 0 0,0 0-1,49 0 1,0-24-1,-24-1 1,0 25 0,-1-25-1,-24 25 32,25 0-31,-1 0-16,1 0 31,-25 0-15,0 0-16,-1 0 15,1 0 1,50 0 0,-26 0-1,26 0 1,-26 0-1,-24 0 1,0 25 0,24-25 31,-24 49-32,0-49 1,0 0 203,49 0-204,1 0 1,-1 0-1,-49 0 1,0 0 0,0 0-1,-1 0 1,1 0 0,0 0-1,0 0 16,-25 25-15,0 0 62,0 0 0,0 0-31,0 24-16,0-24 1,0 0-17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19530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Opacity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077011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Opacity is the way to work with transparency of an HTML element using CSS</a:t>
            </a: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apply opacity to any HTML element like h1 to h6, p, image and any div box or section 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way to provide opacity to HTML element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HSLA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Opacity property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84120" y="1616400"/>
              <a:ext cx="7885080" cy="24739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760" y="1607040"/>
                <a:ext cx="7903800" cy="249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620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5009</TotalTime>
  <Words>51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CSS Opacity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404</cp:revision>
  <dcterms:created xsi:type="dcterms:W3CDTF">2021-05-29T23:44:42Z</dcterms:created>
  <dcterms:modified xsi:type="dcterms:W3CDTF">2022-07-23T06:10:29Z</dcterms:modified>
</cp:coreProperties>
</file>