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9" r:id="rId3"/>
    <p:sldId id="264" r:id="rId4"/>
    <p:sldId id="261" r:id="rId5"/>
    <p:sldId id="260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3T23:53:12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9178 0,'25'0'125,"0"0"-110,0 0 1,-1 0-1,1 0 1,0 0 15,0 0-15,0 0-16,24 0 31,-24 0-31,0 0 16,0 0 15,-1 0-15,1 0-1,0 0 1,25 0 0,-1 0-16,-24 0 15,0 0 1,0 0 15,24 0-15,1 0-1,-1 0 1,1 0 0,0 0-1,-1 0-15,26 0 16,-26 0 15,-24 0-31,0 0 16,25 0-1,-1 0 1,-24 0 0,0 0-1,24 0 1,-24 0 46,0 0 63,0 0 47,0 0-125,-1 0 16,1 0 62,0 0-110,0 0 1,0 0-1,-1 0 1,1 0 0,0 0 46,0 0 16,0 0-62,-1 0 0,1 0 280,0 0-280,0 0 0,24 0-1,-24 0 1,25 0 0,-25 0-1,-1 0 1</inkml:trace>
  <inkml:trace contextRef="#ctx0" brushRef="#br0" timeOffset="1428.954">5135 8012 0,'-25'0'15,"-25"0"1,25 25 0,-24-25-1,49 25 1,-50-1-1,25-24 1,-24 0 0,24 25-1,0 0 1,0-25-16,-24 0 31,24 25-15,0 0-1,-25-25 1,26 24 0,-26 1-1,25-25 1,0 25-16,-24 0 16,24 0 15,0-25-16,0 49 1,1-49 0,-1 25 15,0-25-15,25 25 15,-25 0-31,0-25 47,25 24-32,0 1 48</inkml:trace>
  <inkml:trace contextRef="#ctx0" brushRef="#br0" timeOffset="3298.2045">4266 8161 0,'0'25'94,"0"-1"-78,0 1-1,0 0 1,0 0 15,0 0-15,0-1 0,0 1 15,0 0 0,0 0 0,0 0 32,25-25-32,0 0 0,0 0-15,0 0 0,-1 0-1,1 0 1,0 0 15,0 0 0,24 0 1,-24 0-17,0 0 16,0 0 32,-25 24 109</inkml:trace>
  <inkml:trace contextRef="#ctx0" brushRef="#br0" timeOffset="22452.2805">4762 13022 0,'0'25'140,"25"0"-140,-25 0 16,25-25 15,0 0 63,0 0-63,49 0-31,-49-25 16,0 0 0,0 0-1,-1 1 1</inkml:trace>
  <inkml:trace contextRef="#ctx0" brushRef="#br0" timeOffset="31793.5696">5333 15106 0,'-25'0'62,"0"0"-46,-24 0-1,-1 0 1,-74 0 0,25 25-1,25 0 1,24-1-1,0-24 1,-49 50-16,25 0 16,-50-1-1,74-24 1,25 25 0,-24-50-1,49 25 1,-25-25 15</inkml:trace>
  <inkml:trace contextRef="#ctx0" brushRef="#br0" timeOffset="32736.198">4341 15180 0,'0'50'109,"0"0"-93,0-1-1,0 1-15,0-25 16,0 0-1,0-1 17,0 1-1,0 0 16,25-25-16,24 0-15,-24 25 15,0-25-15,0 0 15</inkml:trace>
  <inkml:trace contextRef="#ctx0" brushRef="#br0" timeOffset="43586.4418">19149 8582 0,'25'0'125,"49"0"-125,1 0 15,-1-24 1,25 24 0,-24-25-1,-25 0 1,24 25-1,-49 0 1,24 0 0,-24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4T00:02:4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 10939 0,'0'-25'79,"25"0"-33,49 0-30,1 1 0,-26 24-16,-24 0 15,25 0 1,-26 0 0,26 0-1,24 0 1,1-25-1,-25 25 1,-26 0 0,1 0-16</inkml:trace>
  <inkml:trace contextRef="#ctx0" brushRef="#br0" timeOffset="3859.5985">11931 8756 0,'0'-25'47,"25"75"47,0-25-79,-25-1 1,0 1 0,0 0-1,24-25 16,-24 25-15,25-25 93,0-25-77,25 0-17,24-24-15,75-125 16,-25 50 0,-25 50-1,-24-1 1,-26 50-1,1-24 1,-25 49 0,-1-50-1,1 50-15,0 0 47,-25-25-47</inkml:trace>
  <inkml:trace contextRef="#ctx0" brushRef="#br0" timeOffset="33442.6651">20389 4762 0,'-49'0'47,"24"0"-47,-25 0 16,26 0-1,-1 0 1,0 0 0,-49 0-1,24 0 1,0 25 0,1-25-1,-1 50 1,1-25-16,-26 0 15,1-1 1,24 1 0,25-25-1,-24 25 1,24 0 0,-25 0-16,25-25 93</inkml:trace>
  <inkml:trace contextRef="#ctx0" brushRef="#br0" timeOffset="34474.3548">19496 4812 0,'0'25'125,"0"0"-109,0 24-1,0 1 1,0 0 0,0-26-1,0 1 1,0 0-1,0 0 1,25-25 125,0 0-126,0 0 1,0 0 0,0 0 15,-1 0 0,1 0-31,0 0 47</inkml:trace>
  <inkml:trace contextRef="#ctx0" brushRef="#br0" timeOffset="45563.9632">30262 8483 0,'0'0'0,"25"25"16,-1 49-1,1-49 1,-25 0-1,0 0-15,0 0 16,25-1 15,0-24 94,0 0-93,-25-24 14,49-1-30,-24-50 0,25 1-16,-26 24 15,1 50 17,0-49-32,0 24 15,0 0 16,-25 0 1,24 25-17,1-24 32,0-1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 smtClean="0"/>
              <a:t>What </a:t>
            </a:r>
            <a:r>
              <a:rPr lang="en-US" sz="1800" b="1" u="sng" dirty="0"/>
              <a:t>is Multimedia</a:t>
            </a:r>
            <a:r>
              <a:rPr lang="en-US" sz="1800" b="1" u="sng" dirty="0" smtClean="0"/>
              <a:t>?</a:t>
            </a:r>
          </a:p>
          <a:p>
            <a:pPr algn="l"/>
            <a:endParaRPr lang="en-US" sz="1800" b="1" u="sng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Media means, audio, video, images, graphs etc. And multi media means, collection of different media to convey any message. 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We can work with multimedia using HTML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We can work with image, graphs, audio, video using HTML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Audio and Video will be discussed in this unit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Media: Audio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 err="1" smtClean="0"/>
              <a:t>Auido</a:t>
            </a:r>
            <a:r>
              <a:rPr lang="en-US" sz="1800" b="1" u="sng" dirty="0" smtClean="0"/>
              <a:t>:</a:t>
            </a:r>
          </a:p>
          <a:p>
            <a:pPr algn="l"/>
            <a:r>
              <a:rPr lang="en-US" sz="1800" dirty="0" smtClean="0"/>
              <a:t>&lt;audio&gt;&lt;/audio&gt; tag is used to insert audio in web page</a:t>
            </a:r>
            <a:endParaRPr lang="en-US" sz="1800" dirty="0"/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&lt;</a:t>
            </a:r>
            <a:r>
              <a:rPr lang="en-US" sz="1800" dirty="0" smtClean="0"/>
              <a:t>audio </a:t>
            </a:r>
            <a:r>
              <a:rPr lang="en-US" sz="1800" b="1" dirty="0" smtClean="0"/>
              <a:t>controls</a:t>
            </a:r>
            <a:r>
              <a:rPr lang="en-US" sz="1800" dirty="0" smtClean="0"/>
              <a:t>&gt;</a:t>
            </a:r>
            <a:endParaRPr lang="en-US" sz="1800" dirty="0"/>
          </a:p>
          <a:p>
            <a:pPr algn="l"/>
            <a:r>
              <a:rPr lang="en-US" sz="1800" dirty="0" smtClean="0"/>
              <a:t>&lt;</a:t>
            </a:r>
            <a:r>
              <a:rPr lang="en-US" sz="1800" dirty="0"/>
              <a:t>source </a:t>
            </a:r>
            <a:r>
              <a:rPr lang="en-US" sz="1800" b="1" dirty="0" err="1"/>
              <a:t>src</a:t>
            </a:r>
            <a:r>
              <a:rPr lang="en-US" sz="1800" dirty="0" smtClean="0"/>
              <a:t>=“file.mp3</a:t>
            </a:r>
            <a:r>
              <a:rPr lang="en-US" sz="1800" dirty="0"/>
              <a:t>" </a:t>
            </a:r>
            <a:r>
              <a:rPr lang="en-US" sz="1800" b="1" dirty="0"/>
              <a:t>type</a:t>
            </a:r>
            <a:r>
              <a:rPr lang="en-US" sz="1800" dirty="0"/>
              <a:t>="</a:t>
            </a:r>
            <a:r>
              <a:rPr lang="en-US" sz="1800" dirty="0" smtClean="0"/>
              <a:t>audio/mp3"&gt;</a:t>
            </a:r>
          </a:p>
          <a:p>
            <a:pPr algn="l"/>
            <a:r>
              <a:rPr lang="en-US" sz="1800" dirty="0" smtClean="0"/>
              <a:t>Audio is not supported by Browser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audio</a:t>
            </a:r>
            <a:r>
              <a:rPr lang="en-US" sz="1800" dirty="0" smtClean="0"/>
              <a:t>&gt;</a:t>
            </a:r>
            <a:endParaRPr lang="en-US" sz="1800" b="1" u="sng" dirty="0"/>
          </a:p>
          <a:p>
            <a:pPr algn="l"/>
            <a:endParaRPr lang="en-US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9913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 : Audio Attributes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err="1" smtClean="0"/>
              <a:t>Autoplay</a:t>
            </a:r>
            <a:endParaRPr lang="en-US" sz="1600" b="1" u="sng" dirty="0" smtClean="0"/>
          </a:p>
          <a:p>
            <a:pPr algn="l"/>
            <a:r>
              <a:rPr lang="en-US" sz="1600" dirty="0" smtClean="0"/>
              <a:t>If you add this attribute, your audio will play automatically, when page load</a:t>
            </a:r>
            <a:endParaRPr lang="en-US" sz="1600" dirty="0"/>
          </a:p>
          <a:p>
            <a:pPr algn="l"/>
            <a:r>
              <a:rPr lang="en-US" sz="1600" b="1" u="sng" dirty="0" smtClean="0"/>
              <a:t>Example</a:t>
            </a:r>
            <a:r>
              <a:rPr lang="en-US" sz="1600" dirty="0" smtClean="0"/>
              <a:t> </a:t>
            </a:r>
            <a:endParaRPr lang="en-US" sz="1600" dirty="0"/>
          </a:p>
          <a:p>
            <a:pPr algn="l"/>
            <a:r>
              <a:rPr lang="en-US" sz="1600" dirty="0"/>
              <a:t>&lt;</a:t>
            </a:r>
            <a:r>
              <a:rPr lang="en-US" sz="1600" dirty="0" smtClean="0"/>
              <a:t>audio </a:t>
            </a:r>
            <a:r>
              <a:rPr lang="en-US" sz="1600" dirty="0" err="1" smtClean="0"/>
              <a:t>autoplay</a:t>
            </a:r>
            <a:r>
              <a:rPr lang="en-US" sz="1600" dirty="0" smtClean="0"/>
              <a:t> &gt;</a:t>
            </a:r>
            <a:endParaRPr lang="en-US" sz="1600" dirty="0"/>
          </a:p>
          <a:p>
            <a:pPr algn="l"/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=“file.mp3" type="</a:t>
            </a:r>
            <a:r>
              <a:rPr lang="en-US" sz="1600" dirty="0" smtClean="0"/>
              <a:t>audio/mp3"&gt;</a:t>
            </a:r>
            <a:endParaRPr lang="en-US" sz="1600" dirty="0"/>
          </a:p>
          <a:p>
            <a:pPr algn="l"/>
            <a:r>
              <a:rPr lang="en-US" sz="1600" dirty="0" smtClean="0"/>
              <a:t>&lt;/</a:t>
            </a:r>
            <a:r>
              <a:rPr lang="en-US" sz="1600" dirty="0"/>
              <a:t>audio</a:t>
            </a:r>
            <a:r>
              <a:rPr lang="en-US" sz="1600" dirty="0" smtClean="0"/>
              <a:t>&gt;</a:t>
            </a:r>
            <a:endParaRPr lang="en-US" sz="1600" b="1" u="sng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Controls</a:t>
            </a:r>
          </a:p>
          <a:p>
            <a:pPr algn="l"/>
            <a:r>
              <a:rPr lang="en-US" sz="1600" dirty="0" smtClean="0"/>
              <a:t>If </a:t>
            </a:r>
            <a:r>
              <a:rPr lang="en-US" sz="1600" dirty="0"/>
              <a:t>you add this attribute, </a:t>
            </a:r>
            <a:r>
              <a:rPr lang="en-US" sz="1600" dirty="0" smtClean="0"/>
              <a:t>you will have control on </a:t>
            </a:r>
            <a:r>
              <a:rPr lang="en-US" sz="1600" dirty="0"/>
              <a:t>audio </a:t>
            </a:r>
            <a:r>
              <a:rPr lang="en-US" sz="1600" dirty="0" smtClean="0"/>
              <a:t>like volume, play pause etc.</a:t>
            </a:r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audio controls</a:t>
            </a:r>
            <a:r>
              <a:rPr lang="en-US" sz="1600" b="1" u="sng" dirty="0"/>
              <a:t> 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l"/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=“file.mp3" type="audio/mp3"&gt;</a:t>
            </a:r>
          </a:p>
          <a:p>
            <a:pPr algn="l"/>
            <a:r>
              <a:rPr lang="en-US" sz="1600" dirty="0"/>
              <a:t>&lt;/audio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b="1" u="sng" dirty="0" smtClean="0"/>
              <a:t>Muted</a:t>
            </a:r>
          </a:p>
          <a:p>
            <a:pPr algn="l"/>
            <a:r>
              <a:rPr lang="en-US" sz="1600" dirty="0"/>
              <a:t>If you add this attribute, </a:t>
            </a:r>
            <a:r>
              <a:rPr lang="en-US" sz="1600" dirty="0" smtClean="0"/>
              <a:t>audio will mute</a:t>
            </a:r>
            <a:endParaRPr lang="en-US" sz="1600" b="1" u="sng" dirty="0"/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audio muted </a:t>
            </a:r>
            <a:r>
              <a:rPr lang="en-US" sz="1600" dirty="0" smtClean="0"/>
              <a:t>&gt;</a:t>
            </a:r>
            <a:endParaRPr lang="en-US" sz="1600" dirty="0"/>
          </a:p>
          <a:p>
            <a:pPr algn="l"/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=“file.mp3" type="audio/mp3"&gt;</a:t>
            </a:r>
          </a:p>
          <a:p>
            <a:pPr algn="l"/>
            <a:r>
              <a:rPr lang="en-US" sz="1600" dirty="0"/>
              <a:t>&lt;/audio&gt;</a:t>
            </a:r>
          </a:p>
          <a:p>
            <a:pPr algn="l"/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4720" y="2884320"/>
              <a:ext cx="6081480" cy="270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2874960"/>
                <a:ext cx="610020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8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Media: Audio Events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2">
            <a:noAutofit/>
          </a:bodyPr>
          <a:lstStyle/>
          <a:p>
            <a:pPr algn="l"/>
            <a:r>
              <a:rPr lang="en-US" sz="2000" b="1" u="sng" dirty="0" err="1" smtClean="0"/>
              <a:t>Aduio</a:t>
            </a:r>
            <a:r>
              <a:rPr lang="en-US" sz="2000" b="1" u="sng" dirty="0" smtClean="0"/>
              <a:t> Events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waiting</a:t>
            </a:r>
            <a:endParaRPr lang="en-US" sz="2000" dirty="0"/>
          </a:p>
          <a:p>
            <a:pPr algn="l"/>
            <a:r>
              <a:rPr lang="en-US" sz="2000" dirty="0" err="1"/>
              <a:t>volumechange</a:t>
            </a:r>
            <a:endParaRPr lang="en-US" sz="2000" dirty="0"/>
          </a:p>
          <a:p>
            <a:pPr algn="l"/>
            <a:r>
              <a:rPr lang="en-US" sz="2000" dirty="0" err="1"/>
              <a:t>timeupdate</a:t>
            </a:r>
            <a:endParaRPr lang="en-US" sz="2000" dirty="0"/>
          </a:p>
          <a:p>
            <a:pPr algn="l"/>
            <a:r>
              <a:rPr lang="en-US" sz="2000" dirty="0"/>
              <a:t>suspend</a:t>
            </a:r>
          </a:p>
          <a:p>
            <a:pPr algn="l"/>
            <a:r>
              <a:rPr lang="en-US" sz="2000" dirty="0"/>
              <a:t>stalled</a:t>
            </a:r>
          </a:p>
          <a:p>
            <a:pPr algn="l"/>
            <a:r>
              <a:rPr lang="en-US" sz="2000" dirty="0"/>
              <a:t>seeking</a:t>
            </a:r>
          </a:p>
          <a:p>
            <a:pPr algn="l"/>
            <a:r>
              <a:rPr lang="en-US" sz="2000" dirty="0" err="1"/>
              <a:t>seeked</a:t>
            </a:r>
            <a:endParaRPr lang="en-US" sz="2000" dirty="0"/>
          </a:p>
          <a:p>
            <a:pPr algn="l"/>
            <a:r>
              <a:rPr lang="en-US" sz="2000" dirty="0"/>
              <a:t>play</a:t>
            </a:r>
          </a:p>
          <a:p>
            <a:pPr algn="l"/>
            <a:r>
              <a:rPr lang="en-US" sz="2000" dirty="0" err="1"/>
              <a:t>loadeddata</a:t>
            </a:r>
            <a:endParaRPr lang="en-US" sz="2000" dirty="0"/>
          </a:p>
          <a:p>
            <a:pPr algn="l"/>
            <a:r>
              <a:rPr lang="en-US" sz="2000" dirty="0"/>
              <a:t>emptied</a:t>
            </a:r>
          </a:p>
          <a:p>
            <a:pPr algn="l"/>
            <a:r>
              <a:rPr lang="en-US" sz="2000" dirty="0"/>
              <a:t>playing</a:t>
            </a:r>
          </a:p>
          <a:p>
            <a:pPr algn="l"/>
            <a:r>
              <a:rPr lang="en-US" sz="2000" dirty="0" err="1"/>
              <a:t>ratechange</a:t>
            </a:r>
            <a:endParaRPr lang="en-US" sz="2000" dirty="0"/>
          </a:p>
          <a:p>
            <a:pPr algn="l"/>
            <a:r>
              <a:rPr lang="en-US" sz="2000" dirty="0" err="1"/>
              <a:t>audioprocess</a:t>
            </a:r>
            <a:endParaRPr lang="en-US" sz="2000" dirty="0"/>
          </a:p>
          <a:p>
            <a:pPr algn="l"/>
            <a:r>
              <a:rPr lang="en-US" sz="2000" dirty="0" err="1"/>
              <a:t>canplay</a:t>
            </a:r>
            <a:endParaRPr lang="en-US" sz="2000" dirty="0"/>
          </a:p>
          <a:p>
            <a:pPr algn="l"/>
            <a:r>
              <a:rPr lang="en-US" sz="2000" dirty="0" err="1"/>
              <a:t>canplaythrough</a:t>
            </a:r>
            <a:endParaRPr lang="en-US" sz="2000" dirty="0"/>
          </a:p>
          <a:p>
            <a:pPr algn="l"/>
            <a:r>
              <a:rPr lang="en-US" sz="2000" dirty="0"/>
              <a:t>complete</a:t>
            </a:r>
          </a:p>
          <a:p>
            <a:pPr algn="l"/>
            <a:r>
              <a:rPr lang="en-US" sz="2000" dirty="0" err="1"/>
              <a:t>durationchange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86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Media: Video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/>
              <a:t>V</a:t>
            </a:r>
            <a:r>
              <a:rPr lang="en-US" sz="1600" b="1" u="sng" dirty="0" smtClean="0"/>
              <a:t>ideo</a:t>
            </a:r>
            <a:endParaRPr lang="en-US" sz="1600" b="1" u="sng" dirty="0"/>
          </a:p>
          <a:p>
            <a:pPr algn="l"/>
            <a:r>
              <a:rPr lang="en-US" sz="1600" dirty="0"/>
              <a:t>&lt;</a:t>
            </a:r>
            <a:r>
              <a:rPr lang="en-US" sz="1600" dirty="0" smtClean="0"/>
              <a:t>video&gt;&lt;/video&gt; tag is used to insert video in web page.</a:t>
            </a:r>
            <a:endParaRPr lang="en-US" sz="1600" dirty="0"/>
          </a:p>
          <a:p>
            <a:pPr algn="l"/>
            <a:r>
              <a:rPr lang="en-US" sz="1600" dirty="0" smtClean="0"/>
              <a:t>Syntax:</a:t>
            </a:r>
            <a:endParaRPr lang="en-US" sz="1600" dirty="0"/>
          </a:p>
          <a:p>
            <a:pPr algn="l"/>
            <a:r>
              <a:rPr lang="en-US" sz="1600" dirty="0"/>
              <a:t>&lt;video </a:t>
            </a:r>
            <a:r>
              <a:rPr lang="en-US" sz="1600" b="1" dirty="0"/>
              <a:t>width</a:t>
            </a:r>
            <a:r>
              <a:rPr lang="en-US" sz="1600" dirty="0"/>
              <a:t>="320" </a:t>
            </a:r>
            <a:r>
              <a:rPr lang="en-US" sz="1600" b="1" dirty="0"/>
              <a:t>height</a:t>
            </a:r>
            <a:r>
              <a:rPr lang="en-US" sz="1600" dirty="0"/>
              <a:t>="240" </a:t>
            </a:r>
            <a:r>
              <a:rPr lang="en-US" sz="1600" b="1" dirty="0"/>
              <a:t>controls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&lt;source </a:t>
            </a:r>
            <a:r>
              <a:rPr lang="en-US" sz="1600" b="1" dirty="0" err="1"/>
              <a:t>src</a:t>
            </a:r>
            <a:r>
              <a:rPr lang="en-US" sz="1600" dirty="0" smtClean="0"/>
              <a:t>=“video.mp4</a:t>
            </a:r>
            <a:r>
              <a:rPr lang="en-US" sz="1600" dirty="0"/>
              <a:t>" </a:t>
            </a:r>
            <a:r>
              <a:rPr lang="en-US" sz="1600" b="1" dirty="0"/>
              <a:t>type</a:t>
            </a:r>
            <a:r>
              <a:rPr lang="en-US" sz="1600" dirty="0"/>
              <a:t>="video/mp4</a:t>
            </a:r>
            <a:r>
              <a:rPr lang="en-US" sz="1600" dirty="0" smtClean="0"/>
              <a:t>"&gt;</a:t>
            </a:r>
          </a:p>
          <a:p>
            <a:pPr algn="l"/>
            <a:r>
              <a:rPr lang="en-US" sz="1600" dirty="0" smtClean="0"/>
              <a:t>&lt;/</a:t>
            </a:r>
            <a:r>
              <a:rPr lang="en-US" sz="1600" dirty="0"/>
              <a:t>video</a:t>
            </a:r>
            <a:r>
              <a:rPr lang="en-US" sz="1600" dirty="0" smtClean="0"/>
              <a:t>&gt;</a:t>
            </a:r>
            <a:endParaRPr lang="en-US" sz="1600" b="1" u="sng" dirty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0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Video </a:t>
            </a:r>
            <a:r>
              <a:rPr lang="en-US" b="1" dirty="0"/>
              <a:t>Attributes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 smtClean="0"/>
              <a:t>controls</a:t>
            </a:r>
            <a:endParaRPr lang="en-US" sz="1800" b="1" dirty="0"/>
          </a:p>
          <a:p>
            <a:pPr algn="l"/>
            <a:r>
              <a:rPr lang="en-US" sz="1800" dirty="0"/>
              <a:t>If you add this attribute, you will have control on </a:t>
            </a:r>
            <a:r>
              <a:rPr lang="en-US" sz="1800" dirty="0" smtClean="0"/>
              <a:t>video like </a:t>
            </a:r>
            <a:r>
              <a:rPr lang="en-US" sz="1800" dirty="0"/>
              <a:t>volume, </a:t>
            </a:r>
            <a:r>
              <a:rPr lang="en-US" sz="1800" dirty="0" smtClean="0"/>
              <a:t>play, </a:t>
            </a:r>
            <a:r>
              <a:rPr lang="en-US" sz="1800" dirty="0"/>
              <a:t>pause </a:t>
            </a:r>
            <a:r>
              <a:rPr lang="en-US" sz="1800" dirty="0" err="1"/>
              <a:t>etc</a:t>
            </a:r>
            <a:endParaRPr lang="en-US" sz="1800" dirty="0"/>
          </a:p>
          <a:p>
            <a:pPr algn="l"/>
            <a:r>
              <a:rPr lang="en-US" sz="1800" b="1" u="sng" dirty="0" smtClean="0"/>
              <a:t>Example</a:t>
            </a:r>
            <a:r>
              <a:rPr lang="en-US" sz="1800" b="1" u="sng" dirty="0"/>
              <a:t>:</a:t>
            </a:r>
            <a:endParaRPr lang="en-US" sz="1800" dirty="0"/>
          </a:p>
          <a:p>
            <a:pPr algn="l"/>
            <a:r>
              <a:rPr lang="en-US" sz="1800" dirty="0"/>
              <a:t>&lt;video width="300px" height="200px" controls </a:t>
            </a:r>
            <a:r>
              <a:rPr lang="en-US" sz="1800" dirty="0" smtClean="0"/>
              <a:t>&gt;</a:t>
            </a:r>
            <a:endParaRPr lang="en-US" sz="1800" dirty="0"/>
          </a:p>
          <a:p>
            <a:pPr algn="l"/>
            <a:r>
              <a:rPr lang="en-US" sz="1800" dirty="0"/>
              <a:t>&lt;source </a:t>
            </a:r>
            <a:r>
              <a:rPr lang="en-US" sz="1800" dirty="0" err="1"/>
              <a:t>src</a:t>
            </a:r>
            <a:r>
              <a:rPr lang="en-US" sz="1800" dirty="0"/>
              <a:t>="</a:t>
            </a:r>
            <a:r>
              <a:rPr lang="en-US" sz="1800" dirty="0" smtClean="0"/>
              <a:t>video/video_name.mp4</a:t>
            </a:r>
            <a:r>
              <a:rPr lang="en-US" sz="1800" dirty="0"/>
              <a:t>" type="video/mp4" /&gt;</a:t>
            </a:r>
          </a:p>
          <a:p>
            <a:pPr algn="l"/>
            <a:r>
              <a:rPr lang="en-US" sz="1800" dirty="0"/>
              <a:t>&lt;/video&gt;</a:t>
            </a:r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smtClean="0"/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 err="1" smtClean="0"/>
              <a:t>autoplay</a:t>
            </a:r>
            <a:endParaRPr lang="en-US" sz="1800" b="1" dirty="0"/>
          </a:p>
          <a:p>
            <a:pPr algn="l"/>
            <a:r>
              <a:rPr lang="en-US" sz="1800" dirty="0"/>
              <a:t>If you add this attribute, your </a:t>
            </a:r>
            <a:r>
              <a:rPr lang="en-US" sz="1800" dirty="0" smtClean="0"/>
              <a:t>video will </a:t>
            </a:r>
            <a:r>
              <a:rPr lang="en-US" sz="1800" dirty="0"/>
              <a:t>play automatically, when page load</a:t>
            </a:r>
          </a:p>
          <a:p>
            <a:pPr algn="l"/>
            <a:r>
              <a:rPr lang="en-US" sz="1800" b="1" u="sng" dirty="0" smtClean="0"/>
              <a:t>Example:</a:t>
            </a:r>
            <a:endParaRPr lang="en-US" sz="1800" b="1" u="sng" dirty="0"/>
          </a:p>
          <a:p>
            <a:pPr algn="l"/>
            <a:r>
              <a:rPr lang="en-US" sz="1800" dirty="0" smtClean="0"/>
              <a:t>&lt;video </a:t>
            </a:r>
            <a:r>
              <a:rPr lang="en-US" sz="1800" dirty="0"/>
              <a:t>width="300px" height="200px" </a:t>
            </a:r>
            <a:r>
              <a:rPr lang="en-US" sz="1800" dirty="0" smtClean="0"/>
              <a:t>controls </a:t>
            </a:r>
            <a:r>
              <a:rPr lang="en-US" sz="1800" dirty="0" err="1"/>
              <a:t>autoplay</a:t>
            </a:r>
            <a:r>
              <a:rPr lang="en-US" sz="1800" b="1" dirty="0"/>
              <a:t> </a:t>
            </a:r>
            <a:r>
              <a:rPr lang="en-US" sz="1800" dirty="0" smtClean="0"/>
              <a:t>&gt;</a:t>
            </a:r>
            <a:endParaRPr lang="en-US" sz="1800" dirty="0"/>
          </a:p>
          <a:p>
            <a:pPr algn="l"/>
            <a:r>
              <a:rPr lang="en-US" sz="1800" dirty="0"/>
              <a:t>&lt;source </a:t>
            </a:r>
            <a:r>
              <a:rPr lang="en-US" sz="1800" dirty="0" err="1"/>
              <a:t>src</a:t>
            </a:r>
            <a:r>
              <a:rPr lang="en-US" sz="1800" dirty="0"/>
              <a:t>="video/video_name.mp4" type="video/mp4" /&gt;</a:t>
            </a:r>
          </a:p>
          <a:p>
            <a:pPr algn="l"/>
            <a:r>
              <a:rPr lang="en-US" sz="1800" dirty="0" smtClean="0"/>
              <a:t>&lt;/</a:t>
            </a:r>
            <a:r>
              <a:rPr lang="en-US" sz="1800" dirty="0"/>
              <a:t>video&gt;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0760" y="1714320"/>
              <a:ext cx="10653480" cy="222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400" y="1704960"/>
                <a:ext cx="10672200" cy="22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5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Video Attributes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 smtClean="0"/>
              <a:t>Muted</a:t>
            </a:r>
          </a:p>
          <a:p>
            <a:pPr algn="l"/>
            <a:r>
              <a:rPr lang="en-US" sz="1800" dirty="0"/>
              <a:t>If you add this attribute, </a:t>
            </a:r>
            <a:r>
              <a:rPr lang="en-US" sz="1800" dirty="0" smtClean="0"/>
              <a:t>video will mute</a:t>
            </a:r>
            <a:endParaRPr lang="en-US" sz="1800" b="1" dirty="0" smtClean="0"/>
          </a:p>
          <a:p>
            <a:pPr algn="l"/>
            <a:r>
              <a:rPr lang="en-US" sz="1800" b="1" u="sng" dirty="0" smtClean="0"/>
              <a:t>Example:</a:t>
            </a:r>
            <a:endParaRPr lang="en-US" sz="1800" dirty="0" smtClean="0"/>
          </a:p>
          <a:p>
            <a:pPr algn="l"/>
            <a:r>
              <a:rPr lang="en-US" sz="1800" dirty="0" smtClean="0"/>
              <a:t>&lt;video width="300px" height="200px" controls muted&gt;</a:t>
            </a:r>
          </a:p>
          <a:p>
            <a:pPr algn="l"/>
            <a:r>
              <a:rPr lang="en-US" sz="1800" dirty="0" smtClean="0"/>
              <a:t>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="video/lecture.mp4" type="video/mp4" /&gt;</a:t>
            </a:r>
          </a:p>
          <a:p>
            <a:pPr algn="l"/>
            <a:r>
              <a:rPr lang="en-US" sz="1800" dirty="0" smtClean="0"/>
              <a:t>&lt;/video&gt;</a:t>
            </a:r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endParaRPr lang="en-US" sz="1800" b="1" dirty="0" smtClean="0"/>
          </a:p>
          <a:p>
            <a:pPr algn="l"/>
            <a:endParaRPr lang="en-US" sz="1800" b="1" dirty="0"/>
          </a:p>
          <a:p>
            <a:pPr algn="l"/>
            <a:r>
              <a:rPr lang="en-US" sz="1800" b="1" dirty="0" smtClean="0"/>
              <a:t>poster</a:t>
            </a:r>
          </a:p>
          <a:p>
            <a:pPr algn="l"/>
            <a:r>
              <a:rPr lang="en-US" sz="1800" dirty="0" smtClean="0"/>
              <a:t>You have to insert a image using poster attribute. It will display when video downloading…</a:t>
            </a:r>
          </a:p>
          <a:p>
            <a:pPr algn="l"/>
            <a:r>
              <a:rPr lang="en-US" sz="1800" b="1" u="sng" dirty="0" smtClean="0"/>
              <a:t>Example:</a:t>
            </a:r>
            <a:endParaRPr lang="en-US" sz="1800" dirty="0" smtClean="0"/>
          </a:p>
          <a:p>
            <a:pPr algn="l"/>
            <a:r>
              <a:rPr lang="en-US" sz="1800" dirty="0" smtClean="0"/>
              <a:t>&lt;video width="300px" height="200px" controls </a:t>
            </a:r>
            <a:r>
              <a:rPr lang="en-US" sz="1800" dirty="0"/>
              <a:t>poster</a:t>
            </a:r>
            <a:r>
              <a:rPr lang="en-US" sz="1800" dirty="0" smtClean="0"/>
              <a:t>=“picture.png"&gt;</a:t>
            </a:r>
          </a:p>
          <a:p>
            <a:pPr algn="l"/>
            <a:r>
              <a:rPr lang="en-US" sz="1800" dirty="0" smtClean="0"/>
              <a:t>&lt;source </a:t>
            </a:r>
            <a:r>
              <a:rPr lang="en-US" sz="1800" dirty="0" err="1" smtClean="0"/>
              <a:t>src</a:t>
            </a:r>
            <a:r>
              <a:rPr lang="en-US" sz="1800" dirty="0" smtClean="0"/>
              <a:t>="video/video_name.mp4" type="video/mp4" /&gt;</a:t>
            </a:r>
          </a:p>
          <a:p>
            <a:pPr algn="l"/>
            <a:r>
              <a:rPr lang="en-US" sz="1800" dirty="0" smtClean="0"/>
              <a:t>&lt;/video&gt;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99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Media: </a:t>
            </a:r>
            <a:r>
              <a:rPr lang="en-US" b="1" dirty="0"/>
              <a:t>Video Events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dirty="0" smtClean="0"/>
              <a:t>pause</a:t>
            </a:r>
            <a:endParaRPr lang="en-US" sz="1800" dirty="0"/>
          </a:p>
          <a:p>
            <a:pPr algn="l"/>
            <a:r>
              <a:rPr lang="en-US" sz="1800" dirty="0" err="1"/>
              <a:t>loadedmetadata</a:t>
            </a:r>
            <a:endParaRPr lang="en-US" sz="1800" dirty="0"/>
          </a:p>
          <a:p>
            <a:pPr algn="l"/>
            <a:r>
              <a:rPr lang="en-US" sz="1800" dirty="0"/>
              <a:t>play</a:t>
            </a:r>
          </a:p>
          <a:p>
            <a:pPr algn="l"/>
            <a:r>
              <a:rPr lang="en-US" sz="1800" dirty="0"/>
              <a:t>playing</a:t>
            </a:r>
          </a:p>
          <a:p>
            <a:pPr algn="l"/>
            <a:r>
              <a:rPr lang="en-US" sz="1800" dirty="0"/>
              <a:t>progress</a:t>
            </a:r>
          </a:p>
          <a:p>
            <a:pPr algn="l"/>
            <a:r>
              <a:rPr lang="en-US" sz="1800" dirty="0" err="1"/>
              <a:t>ratechange</a:t>
            </a:r>
            <a:endParaRPr lang="en-US" sz="1800" dirty="0"/>
          </a:p>
          <a:p>
            <a:pPr algn="l"/>
            <a:r>
              <a:rPr lang="en-US" sz="1800" dirty="0"/>
              <a:t>seeking</a:t>
            </a:r>
          </a:p>
          <a:p>
            <a:pPr algn="l"/>
            <a:r>
              <a:rPr lang="en-US" sz="1800" dirty="0" err="1"/>
              <a:t>seeked</a:t>
            </a:r>
            <a:endParaRPr lang="en-US" sz="1800" dirty="0"/>
          </a:p>
          <a:p>
            <a:pPr algn="l"/>
            <a:r>
              <a:rPr lang="en-US" sz="1800" dirty="0"/>
              <a:t>ended</a:t>
            </a:r>
          </a:p>
          <a:p>
            <a:pPr algn="l"/>
            <a:r>
              <a:rPr lang="en-US" sz="1800" dirty="0" err="1"/>
              <a:t>canplay</a:t>
            </a:r>
            <a:endParaRPr lang="en-US" sz="1800" dirty="0"/>
          </a:p>
          <a:p>
            <a:pPr algn="l"/>
            <a:r>
              <a:rPr lang="en-US" sz="1800" dirty="0" err="1"/>
              <a:t>canplaythrough</a:t>
            </a:r>
            <a:endParaRPr lang="en-US" sz="1800" dirty="0"/>
          </a:p>
          <a:p>
            <a:pPr algn="l"/>
            <a:r>
              <a:rPr lang="en-US" sz="1800" dirty="0" err="1"/>
              <a:t>durationchange</a:t>
            </a:r>
            <a:endParaRPr lang="en-US" sz="1800" dirty="0"/>
          </a:p>
          <a:p>
            <a:pPr algn="l"/>
            <a:r>
              <a:rPr lang="en-US" sz="1800" dirty="0"/>
              <a:t>suspend</a:t>
            </a:r>
          </a:p>
          <a:p>
            <a:pPr algn="l"/>
            <a:r>
              <a:rPr lang="en-US" sz="1800" dirty="0" err="1"/>
              <a:t>volumechange</a:t>
            </a:r>
            <a:endParaRPr lang="en-US" sz="1800" dirty="0"/>
          </a:p>
          <a:p>
            <a:pPr algn="l"/>
            <a:r>
              <a:rPr lang="en-US" sz="1800" dirty="0"/>
              <a:t>waiting</a:t>
            </a:r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50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488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HTML Media</vt:lpstr>
      <vt:lpstr>HTML Media: Audio</vt:lpstr>
      <vt:lpstr>HTML Media : Audio Attributes</vt:lpstr>
      <vt:lpstr>HTML Media: Audio Events</vt:lpstr>
      <vt:lpstr>HTML Media: Video</vt:lpstr>
      <vt:lpstr>Video Attributes </vt:lpstr>
      <vt:lpstr>Video Attributes </vt:lpstr>
      <vt:lpstr>HTML Media: Video Events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204</cp:revision>
  <dcterms:created xsi:type="dcterms:W3CDTF">2021-05-29T23:44:42Z</dcterms:created>
  <dcterms:modified xsi:type="dcterms:W3CDTF">2022-10-16T11:08:39Z</dcterms:modified>
</cp:coreProperties>
</file>