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3T18:15:05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2406 9153 0,'0'-25'79,"0"0"30,25 25-62,0 0-47,-1 0 15,1 0 1</inkml:trace>
  <inkml:trace contextRef="#ctx0" brushRef="#br0" timeOffset="1740.659">2902 9128 0,'25'0'141,"25"0"-126,-1 0 1,50 0-1,-24 0 1,24 0-16,0 0 16,-24 0-1,-26 0 1,-24 0 0,0 0-1,-25 25 1,25-25-1,24 0 1,-24 0 0,25 0 187,24 0-188,1 0 1,-1 0 0,50 0-1,0 0-15,-50 0 16,1 0 0,-50 0-1,24 0 1,1 25-1,-25-25 1,24 0-16,1 0 16,24 0-1,1 0 1,-1 0 0,-24-25-1,-25 25 1,-1 0-16,1 0 62,0 0-46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3T18:16:55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10220 10120 0,'0'-24'15,"148"24"79,-24 0-78,75 0-1,24 0 1,-49 49 0,-25-24-1,74 74 1,-50-24-1,-73-1 1,48 0-16,26 1 16,-25-1-1,-50-24 1,-24-1 0,24 51-1,-50-76 1,-24 1-1,0 25 1,0-25-16,0-1 16,-1 1-1,-24 25 1,25 24 0,0-24-1,0-25 1,-25 24-1,0-24 1,0 0 0,0 0-1,0 99 1,0-25 0,0-25-1,0 1 1,0-1-1,0 1 1,-25-51 0,0 26-16,0-25 15,25 24 1,-24-49 0,24 25 15,-25-25-16,25 25 48,-25-25-47,0 25-16,-24 24 15,24-49 1,0 25-1,0 0 1,0 0 15,1-25-31,24 25 16,-25-25 0,0 25-1,0-25 1,25 24-1,-25-24-15,25 25 16,-24-25 15,24 25-15</inkml:trace>
  <inkml:trace contextRef="#ctx0" brushRef="#br0" timeOffset="1438.9586">10244 13593 0,'25'0'78,"25"0"-62,24 0-16,50 0 16,25 0-1,-50 0 1,-74 0-1,0 0 1,0 0-16,-1 0 16,1 0 15,25 0-15,-25 0-1,-1 0 1,1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3T18:17:20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1860 5407 0,'0'-24'63,"0"-1"-16,25 25 15,25 0-46,-1 0-16,1 0 15,0 0 1,-26 25 0,1-25 30,0 0-30,0 0 15,0 0 172,24 0-171,-24 0-32,0 0 15,0 0 32</inkml:trace>
  <inkml:trace contextRef="#ctx0" brushRef="#br0" timeOffset="1042.6951">3324 5457 0,'49'0'125,"26"0"-109,123 0 0,-24 0-1,-25 0-15,-50 0 16,-74 0-1,0 0 1,-1 0 0</inkml:trace>
  <inkml:trace contextRef="#ctx0" brushRef="#br0" timeOffset="4662.1084">13866 5358 0,'25'0'125,"-1"25"-109,1-25 0,0 0-1,-25 24 1</inkml:trace>
  <inkml:trace contextRef="#ctx0" brushRef="#br0" timeOffset="10447.9604">15180 4440 0,'0'-25'94,"0"0"-78,25 1-1,25-26 1,-1 25-1,76-49-15,222-75 16,-124 75 0,-25-1-1,-98 75 1,-26-25 0,-24 25-1,-1 0 1,26 0-16,-1 25 15,1 0 1,-26 0 0,1 0-1,-1-25 1,26 49-16,-26-49 16,1 25-1,-25 0 1,0 0-1,-1-25 1,-24 24 31,25-24 250,-25-24-282,25-1-15,-25 0 32,25 25 108,0 0-124,-1 0 0,1 0 15,0 0 641,-25 25 421</inkml:trace>
  <inkml:trace contextRef="#ctx0" brushRef="#br0" timeOffset="10643.0941">17264 4093 0</inkml:trace>
  <inkml:trace contextRef="#ctx0" brushRef="#br0" timeOffset="18087.1638">13345 6945 0,'0'-24'47,"0"-1"-31,0 0 15,25 25 16,24 0-32,26 0 1,24 0-16,25 0 16,-50 0-1,26 0 1,-51 0-1,1 0 1,24 0 0,-24 0-16,-25 0 15,-1 0 1,1 0 31,0 0-32,0 0 17,0 0-17,-1 0 1,1 0 0,0 0 15</inkml:trace>
  <inkml:trace contextRef="#ctx0" brushRef="#br0" timeOffset="26424.7156">24755 4242 0,'25'-25'15,"49"25"1,75 0 0,74 0-1,125 25 1,-51 74 0,-24-25-16,-74 25 15,24 1 1,-50 48-1,51 26 1,-26 0 0,-74-1-16,25-24 15,-50 25 1,25 372 0,-25-100-1,-49-173 1,-25-75-16,0 75 15,-1 99 1,-24-74 0,0-100-1,0-123 1,0-26 0,0 1 15,0 0-16,0 173 1,0-74 0,0 24-1,50-49 188,-25-24-187,49 73 0,75 75-1,99 397 1,-99-273 0,-75-124-1,1-149 1,-50-24-16,-25-50 15,0-1 17,0 1-1,0 0-15,-25 0-1,-50 0 1,51 24-16,-26-24 15,50 0 48</inkml:trace>
  <inkml:trace contextRef="#ctx0" brushRef="#br0" timeOffset="31864.3404">13791 4068 0,'0'25'94,"0"24"-78,0 26-1,25-26 1,0 1 15,0-50 1,0 0-17,-1 0 16,26 0-15,24-74 0,50 24-16,-49-24 15,49-26 1,-50 26 0,1 0-1,-50 74 1,-1-25-1</inkml:trace>
  <inkml:trace contextRef="#ctx0" brushRef="#br0" timeOffset="32967.0813">14064 5730 0,'0'25'63,"0"49"-32,0-24-31,0-1 15,0-24 17,0 0-1,25-25 16,0 0-16,0 0-15,24-50-1,50 1 1,1-51 0,49 1-16,74-25 15,-174 75 1,1 49-1,-50-25 1,25 25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19048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Color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972163"/>
            <a:ext cx="11600597" cy="558338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ways, we can used to provide color to text, background color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Name like Yellow, green, gray, red, gold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(255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99, 71)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#ff6347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(9, 100%, 64%)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(255, 99, 71, 0.5)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hsla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(9, 100%, 64%, 0.5)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hsla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'a'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means Alpha that is used to set transparency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66160" y="3277080"/>
              <a:ext cx="920160" cy="2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800" y="3267720"/>
                <a:ext cx="9388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679200" y="3634560"/>
              <a:ext cx="902160" cy="1259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9840" y="3625200"/>
                <a:ext cx="920880" cy="127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19048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Color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972163"/>
            <a:ext cx="11600597" cy="558338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 style="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background-color:rgb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(255, 99, 71);"&gt;...&lt;/h1&gt;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 style="background-color:#ff6347;"&gt;...&lt;/h1&gt;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 style="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background-color:hsl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(9, 100%, 64%);"&gt;...&lt;/h1&gt;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 style="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background-color:rgba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(255, 99, 71, 0.5);"&gt;...&lt;/h1&gt;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 style="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background-color:hsla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(9, 100%, 64%, 0.5);"&gt;...&lt;/h1&gt;</a:t>
            </a:r>
          </a:p>
          <a:p>
            <a:pPr algn="l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69600" y="1384200"/>
              <a:ext cx="9680400" cy="2688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240" y="1374840"/>
                <a:ext cx="9699120" cy="270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727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4741</TotalTime>
  <Words>83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HTML Color</vt:lpstr>
      <vt:lpstr>HTML Color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89</cp:revision>
  <dcterms:created xsi:type="dcterms:W3CDTF">2021-05-29T23:44:42Z</dcterms:created>
  <dcterms:modified xsi:type="dcterms:W3CDTF">2022-07-23T06:07:25Z</dcterms:modified>
</cp:coreProperties>
</file>