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77" r:id="rId3"/>
    <p:sldId id="265" r:id="rId4"/>
    <p:sldId id="267" r:id="rId5"/>
    <p:sldId id="272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16:30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2803 4961 0,'0'-25'31,"25"25"16,0 0-31,-1 0 31,26 0-16,-25 0-15,24 0-1,1 0 16,-25 0-15,24 0 0,-24 0-1,25 0-15,-25 0 16,24 0 0,-24 0 15,0 0 0</inkml:trace>
  <inkml:trace contextRef="#ctx0" brushRef="#br0" timeOffset="14449.6102">6152 7342 0,'-25'0'32,"74"0"77,-24 0-93,25 0-16,-25 0 31,24 0-31,1 0 15,-1 0 1,1 0 0,49 0-1,0 0-15,100 0 16,-50 0 0,-75 0-1,1 0 1,-1 0-1,-24 0 1,-1 0-16,1 0 16,-1-25-1,26 25 1,-1 0 0,-24 0-1,-25-24 1,-1 24-1,1 0 1,0 0 15,0 0-15</inkml:trace>
  <inkml:trace contextRef="#ctx0" brushRef="#br0" timeOffset="33889.1333">11410 7541 0,'0'24'156,"0"26"-140,0-25-1,0 24 1,0-24 0,0 0-1,0 0 1,0 0-1,25-25 48,0 0 15,0-25-62,24-25-1,1 1 1,-25-1 0,49-49-1,0 49 1,1-49-1,-50 49-15,24 26 16,-24-26 0,0 25-1,0 0 1,-25 1 0,24 24-1,-24-25 1,25 25 31</inkml:trace>
  <inkml:trace contextRef="#ctx0" brushRef="#br0" timeOffset="61348.6416">18331 6276 0,'0'24'62,"0"1"-46,0 0 0,0 0 15,24-25 31,26 0-15,-25 0-31,24-25-1,1-25-15,49 26 16,-49-26 0,0 25-1,-1 0 1,1 1 0</inkml:trace>
  <inkml:trace contextRef="#ctx0" brushRef="#br0" timeOffset="62413.0182">20662 6251 0,'0'25'94,"0"-1"-16,0 1-63,0 0 1,25-25 15,0 0 0,0 0-15,0 0 15,49 0-15,-49 0 0,24-25-1,1 0 1,-50 1-1,25-1 1,0 25-16,-1-25 16</inkml:trace>
  <inkml:trace contextRef="#ctx0" brushRef="#br0" timeOffset="68197.0946">17835 7689 0,'0'0'0,"99"25"16,-50-25 0,1 0-1,99 25 1,74-25-1,-24 0 1,49 0-16,-124 0 16,-25 0-1,0 0 1,25 0 0,99 0-1,1 0 1,-51 0-1,-49 0 1,25 0-16,-50 0 16,25 0-1,50 0 1</inkml:trace>
  <inkml:trace contextRef="#ctx0" brushRef="#br0" timeOffset="68670.4933">20811 7739 0,'0'0'0,"149"0"15,-75 0 1,1 0-1,-50 0 1,-1 0 0,26 0-16,24 0 15,-24 25 1,0-25 0,24 0-1,25 0 1,-49 25-1,24-25 1,-24 0 0,0 0-16,24 0 15,-49 24 1,24-24 15,-24 0-15,0 0-16,0 0 31,24 0-15,1 0 15,0 25-15,24-25-16,-24 0 15,-1 0 1,-24 0-1,0 25 1,24-25 0,-24 0-16</inkml:trace>
  <inkml:trace contextRef="#ctx0" brushRef="#br0" timeOffset="69711.9193">22473 7863 0,'0'0'16,"25"0"-16,24 0 16,-24 25-1,25-25 1,-1 25-16,1-25 31,25 0-31,-51 0 16,1 0-1,-25 24 1,25-24 531,25 0-532,-26 0 1,26 0 0,0 0-16,49 0 15,50 0 1,-1 0 0,1 0-1,-50-24 1,-24 24-1,-26 0-15,1 0 16,-25 0 0,0 0-1,0 0 1,-1 0 0,1 0-16,25 0 15,-1 0 1,-24 0-1,0 0 1,0 0 0</inkml:trace>
  <inkml:trace contextRef="#ctx0" brushRef="#br0" timeOffset="70981.8404">17562 6921 0,'25'0'109,"-1"-25"-109,1 25 16,25 0 0,-25 0-1,-1 0 32</inkml:trace>
  <inkml:trace contextRef="#ctx0" brushRef="#br0" timeOffset="71497.9984">17587 7441 0</inkml:trace>
  <inkml:trace contextRef="#ctx0" brushRef="#br0" timeOffset="72457.0637">17785 8186 0,'25'0'15</inkml:trace>
  <inkml:trace contextRef="#ctx0" brushRef="#br0" timeOffset="73425.9459">18331 9153 0,'0'25'125,"0"49"-110,0-24 1,0-1 0,0-24-1,0 25-15,0-25 47</inkml:trace>
  <inkml:trace contextRef="#ctx0" brushRef="#br0" timeOffset="74093.9239">18256 9847 0,'0'25'156,"0"0"-140,0 49-1,0 26-15,25 73 16,-25-98 0,0-26-1,0-24 1</inkml:trace>
  <inkml:trace contextRef="#ctx0" brushRef="#br0" timeOffset="74708.0892">18306 10666 0,'0'25'93,"0"0"-77,0-1 0,0 1-1,0 0 17</inkml:trace>
  <inkml:trace contextRef="#ctx0" brushRef="#br0" timeOffset="75180.2394">18281 11385 0,'0'25'31</inkml:trace>
  <inkml:trace contextRef="#ctx0" brushRef="#br0" timeOffset="75625.5511">18331 12055 0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18:44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10790 0,'0'50'93,"0"-26"-77,0 1 0,0 0 15,25-25-15,0 0 15,24 0 0,-24-25-31,0 25 16,25-25-1,-26 1 1,1-1 0,0 25-1,0-25 1,0 0-16</inkml:trace>
  <inkml:trace contextRef="#ctx0" brushRef="#br0" timeOffset="25290.2536">1315 14883 0,'0'25'47,"49"-25"-32,-24 24 32,-25 1-16,25-25-31,-25 25 16,25-25 15,-1 25-15,1 0 31,0-1-16,49-24-15,26 25-1,98 0-15,-74-25 16,-49 25-1,-26-25 1,-24 0 0,0 0-1,0 0 1,24 0 0,50 0-1,25 25 1,0-25-1,-24 0 1,-51 0-16,26 0 16,-26 0-1,1 0 1,0 0 15,-26 0-15,1 0 15,0 0 235,0 0-266,0-25 15,-1 25 17,51 0-17,-26 0 1,1-25-1,-25 0-15,24 25 16,-24 0 0,0 0-1,25-25 1,-26 1 0,26 24-16,0 0 15,-1-25 1,1 0-1,74 25 1,-25-25 0,-24 0-1,-1 25 1,-24 0-16,-1 0 16,-24 0-1,25-24 1,24 24-1,25 0 1,25 0 0,-49-25-16,-1 25 15,0 0 1,-24 0 0,0 0-1,-25 0 1,-1 0-1,1-25 32,0 25-31,-25-25 15,25 25 47,-25-25-62,0 1 15,-25-1-15,0-74-1,-24-50 1,-1 25 0,0 49-16,25 26 15,-24-1 1,24 0 0,0 26-1,-24-26 1,-1 50-1,25 0 1,-24-25-16,24 0 16,-25 1-1,1-1 1,24 0-16,0 25 16,-49 0-1,49-25 1,-25 0-1,25 25 1,-49 0 0,24 0-16,1 0 15,-50 0 1,24 0 0,-24 0-1,49 0 1,1 0-16,-1 0 15,0 0 1,1 0 0,-1 0-1,25 0 1,-24 0 0,-1 0-1,1 0-15,-1 0 16,25 0-1,0 0 1,-24 0 0,24 0 15,0 0-31,-24 0 203,-1 0-187,0 0-1,-24 0 1,0 0 0,-1-24-1,25 24 1,-24-25-16,49 25 15,-24-25 1,24 25 0,-25 0-1,-24 0 1,-1 0-16,1-25 16,24 25-1,26 0 1,-1 0-1,0 0 1,0 0 0,0 0-1,1 0 1,-26 0 15,25 0-15,-24 0 15,24 0-15,0 0 15,0 0-15,0 0 15,1 0-16,-26 0 17,25 0-1,25 25-15,-25-25-1,0 0 1,1 25 15,24 0 0,-25-1-15,25 1 46,-25-25 1,25 25-47,0 0 30,-25-25-14,25 25-17,0-1-15,0 1 16,0 25 15,-25-25-15,25-1-1,0 1 1,0 0 15,0 0-31,-24-25 16,24 25 15,0-1 0,-25-24-15,25 25 0,0 25 15,0-25 0,0 0 16,0-1-31,0 1 31,0 0-16,0 0 16,0 0-16</inkml:trace>
  <inkml:trace contextRef="#ctx0" brushRef="#br0" timeOffset="52350.4793">471 11013 0,'0'0'0,"-49"25"15,49 0 16,-25 74 79,0 50-95,0 25-15,0 24 16,1 75 0,24-25-1,0-50 1,0-24 0,0 0-16,0-50 15,0 24 1,0-24-1,0 50 1,0-75 0,0-24-1,0-26-15,0-24 16,0 25 0,0-25-1,0 24 16,0-24-31,0 0 16,0 24 0,0 26-1,0-1 1,0 25 0,0-24-1,24-1-15,-24 1 16,0-26-1,0 26 1,0 49 0,0-25-1,0 0 1,0-24-16,0-26 16,0 26-1,0-51 1,0 26-1,0-25 1,0 0 0,0 24-16,0-24 15,0 0 1,0 0 31,0 24-32,25 100 1,50 0 0,-26-25-1,-49-99 1,25 0 0,0-25-1,0 0 1,49 49-1,-49-24 1,0 0 0,0-25-1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19:54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4961 0,'25'0'94,"-1"0"-79,1 0 1,25 0 0,49 0-1,0 0 1,0 0 0,75 0-16,-75 0 15,-49 0 1,24 0-1,-49 0 1,25 0 0,-25 0 15,-1 0-15,1 0-1</inkml:trace>
  <inkml:trace contextRef="#ctx0" brushRef="#br0" timeOffset="1249.9214">11435 4986 0,'0'-25'31,"74"25"16,-24 0-32,24 0 1,100 25 0,-25 0-1,24-1-15,1 1 16,-50-25 0,-25 0-1,-49 0 1,24 25-1,-49-25 1,0 0 0,0 0-1,-25 25 79</inkml:trace>
  <inkml:trace contextRef="#ctx0" brushRef="#br0" timeOffset="6307.0276">2977 5234 0,'0'0'0,"-50"-25"16,25 25 0,-24 0-1,24 0 1,0 0 0,-25 0-1,26 0 16,-1 0 1,25 25-1,0 0 0,0-1-15,0 1-1,-25 74 1,25 1 0,0 24-16,0-25 15,0-50 1,0 1 0,0-25-1,0 0 1,0 24-1,0-24 1,0 0 0,0 25-1,-25-50 1,25 24-16,0 51 16,0-50-1,0 24 16,0-24 32,0 0-16,25-25 15,49 25-46,-24-25 0,0 0-16,-1 0 15,-24 0 16,0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22:33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23788 6226 0,'0'-25'140,"99"0"-124,50-74-1,124-25 1,223-74 0,74-26-1,-74 1-15,348-74 16,-522 222 0,-123 26-1,-125 49 1,0 0-1,-24 0 1,-25 0 0,0 0-1,-1 0 1,1 0-16,-25 24 47,25 1 31,-25 25-62,50-1-1,-1 51 1,50 148-1,224 397 1,-125-199 0,-123-148-1,24-75 1,-74-99-16,0-50 16,-25-49-1,24-25 1,-24 25-1,0 0 32,-24-25 16,-26 25-48,-49 24 1,0-24 0,-25 25-1,-1-1 1,-271 100 0,24-25-16,74-25 15,99-24 1,51-51-1,48 26 1,1-25 0,25 25-1,-75-1 1,99-24 0,26-25-1,24 25 1</inkml:trace>
  <inkml:trace contextRef="#ctx0" brushRef="#br0" timeOffset="2033.3947">23589 6424 0,'0'-24'16,"0"48"46,0 1-46,0 0 0,25 49-1,25 26 1,-1-26 0,1-24-1,24 74 1,-24-25-1,0-25 1,-1 100-16,1 74 16,-1-74-1,1-1 1,-25-74 0,24 125-1,1-26 1,0-24-1,-1-25 1,-49-75-16,25-24 31,0-26-31,-25 1 16,0 0 0,25-25-1,-1 0 16,1 0 251,25-50-267,24 26-15,50-26 16,-25 25 0,50-49-1,-25 24 1,-49 25-1,24-24 1,-25-1 0,1 25-1,-26-24 1,1 49-16,24-25 16,-24 0-1,-25 0 1,0 25-1,-1 0 1,-24-24 0,50 24-16,-25-25 31,0 25 31,-1-25-62,1 25 63,0 0 46</inkml:trace>
  <inkml:trace contextRef="#ctx0" brushRef="#br0" timeOffset="3988.6518">24135 7615 0,'25'0'141,"24"-25"-126,1 0 1,49 1-16,0-26 16,75 0-1,99-24 1,74-50-1,-173 50 1,-25 24 0,-75 25-1,0 0 1,1 1 0,24-1-1,0-25-15,1 25 16,-26-24-1,-24 49 1,-26-25 0,26 0-1,24-25 1,-49 1 203,50 49-204,-1-75 1,0 26 0,75-1-1,99-49 1,25 25-16,-74 24 15,-26 0 1,-49 1 0,-74 24-1,-1 0 1,-24 0 0,50 1-1,-26-26 1,1 25-1,-25 25-15,24-25 16,-24 25 0,0-24-1,25 24 1,-26-25 0,26 0-1,-25 25-15,24-25 31,-24 25 1</inkml:trace>
  <inkml:trace contextRef="#ctx0" brushRef="#br0" timeOffset="6924.9229">25226 7268 0,'0'25'141,"0"-1"-125,0 150-16,25-50 15,0 0 1,0-50-1,-25-24 1,25 0 0,-25-1-1,0 1-15,0-25 16,0 0 15,0-1-15,0 1 15,0 0 0,24-25 63,-24 50 15,25-26-77,-25 1-32,0 0 15,0 0 17,0 0 108,0-1-124,0 1-1,0 0 17,25-25-32,-25 25 15,0 0 1,0-1 78,0 1-79,0 0 17,0 0-17</inkml:trace>
  <inkml:trace contextRef="#ctx0" brushRef="#br0" timeOffset="8937.9499">25623 5482 0,'0'49'125,"0"-24"-109,0 25-16,25 24 16,0 1-1,24-1 1,1-24 0,-25 74-1,0 0-15,24-25 16,-24-25-1,25 50 1,-50-49 0,25-1-1,24 25-15,-24 75 16,25 0 0,-1-25-1,1-25 1,-25-75-1,-1-24 1,-24 25-16,50-26 31,-50 26-15,25-25 15,-25 0-15,25-1-1,-25 1 17,0 0-17,0 0 1,0 24 15,24 1-31,-24-25 16,0 0 15,0-1-15,25-24-1,-25 25 1</inkml:trace>
  <inkml:trace contextRef="#ctx0" brushRef="#br0" timeOffset="14484.8967">26640 5085 0,'0'25'156,"0"24"-156,25 26 31,25 148-31,-1 50 16,-24-75-1,25-24 1,-26-25 0,51 223-1,-26-99 1,-24-75 0,0-49-16,0-99 15,0-1 1,0 1-1,-25-1 1,24-24 0,1 25-16,0-1 15,0 26 1,24-1 0,-49 1-1,50 49 1,-25-75-1,0-24-15,-25 25 16</inkml:trace>
  <inkml:trace contextRef="#ctx0" brushRef="#br0" timeOffset="18893.9801">24135 8161 0,'25'0'125,"49"-25"-110,50-25 1,50 26-16,74-26 15,-50 0 1,-24 1 0,-25-1-1,-25 25 1,0-24 0,-25 49-16,-25-25 15,1 25 1,-26-25-1,-24 0 1,0 25 0,25-25 234,-1 1-235,26-26 1,148-24-16,75-26 16,148-48-1,-223 73 1,-74 1-1,-74 49 1,-1-25-16,-24 50 16,-26-24-1,26-1 1,24 0 0,1 0-1,-26 0 1,-24 1-16,25-1 15,-1 0 1,-24 25 0,0 0-1,-25-25 1,25 25 15,0-25 110,0 25-79,-1 0 126,-24-25-173,25 25 48,-25-24-32,25 24 32,-25-25-48,25 25 1,0 0 15,-25-25-15,24 25-1,1-25 48</inkml:trace>
  <inkml:trace contextRef="#ctx0" brushRef="#br0" timeOffset="26852.3177">25053 7665 0,'0'24'109,"0"1"-109,-25-25 16,25 25 0,-25 25 15,0-26 0,25 1-15,-24 0-16,-1 25 15,0 24 1,0-24 0,0-1-1,0-24 1,25 25 0,0-25-1,-24-1 1,24 1-1,-25-25 17,0 0 61</inkml:trace>
  <inkml:trace contextRef="#ctx0" brushRef="#br0" timeOffset="27633.3888">24780 7913 0,'-25'0'47,"0"0"-16,0 24-15,25 1-1,0 0 17,-24-25-17,-1 25 1,0 0-1,0 24 1,0 1 0,1 0-1,-1-1 1,0-24-16,25 0 16,-25-25-1,25 25 1</inkml:trace>
  <inkml:trace contextRef="#ctx0" brushRef="#br0" timeOffset="28379.0117">24581 7689 0,'0'25'78,"0"0"-78,-24 25 16,-1-50-1,25 24 1,-25 1 15,25 0-15,-25 0-1,0 0 1,25-1 0,0 1-1,-24 0 1,24 0-16,-25 0 31,25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38:46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10145 3150 0,'0'25'157,"0"0"-157,0 0 15,25-1 1,-25 1 15,25-25 32,0 0-1,-1 0-31,1 0-15,25 0 0,74-49-1,-50 24-15,1-50 16,-1 26-1,-24 24 1,-50 0 0,24 25-1,1 0 1</inkml:trace>
  <inkml:trace contextRef="#ctx0" brushRef="#br0" timeOffset="7101.1864">5755 5804 0,'0'-25'94,"0"75"-47,0 0-16,0-25-15,0-1 15,24-24-15,1 0 31,0 0-32,0 0 32,0 0-16,0 0-31,49-24 16,-24-26 0,-1 0-1,26 1 1,-51 24-1,26-25 1,-25 50 0,0-25-16,-1 1 31,1 24 0</inkml:trace>
  <inkml:trace contextRef="#ctx0" brushRef="#br0" timeOffset="8965.687">15900 5854 0,'0'50'141,"25"-26"-126,-25 26-15,24-50 16,-24 25 0,0 0 15,25-1-16,0-24 1,0-24 125,0-26-126,-1 25 1,-24 0 0,25 25-16,0-49 15,0 24 32,0 0-16</inkml:trace>
  <inkml:trace contextRef="#ctx0" brushRef="#br0" timeOffset="11904.2234">7119 6945 0,'50'0'109,"24"-24"-93,75 24-1,-25-25 1,49 25 0,125-50-16,-25 25 15,-50 0 1,50 25-1,-75 0 1,1 0 0,-100 0-1,0 0 1,-49 0-16,24 0 16,-49 0-1,0 0 16,0 0-15,0 0 265,148 0-281,-24 0 16,25 0 0,24 0-1,-24 0 1,-50 0-1,-25 0 1,50 0 0,-50 0-16,0 0 15,0 0 1,-49 0 0,0 0-1,-25 0 1,-1 0-1,1 0 1,0 0 47,49 0 140,1 0-188,-26 0 1,26 0 0,-1 0-1,1 0-15,-1 0 16,25 0-1,-24 0 1,-1 0 0,-24 0-1,-1 0 1,-24 0 0,25 0-16,-25 0 15,-1 0 1,1 0-1,0 0 1,25 0 0,-1 0-1,-24 0-15,0 0 47,0 0 0,-1 0-16,1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40:3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5482 0,'0'-25'109,"0"0"-77,50 0-17,49 25 1,74-24 0,1-26-16,24-24 15,-49 49 1,50-50-1,-1 26 1,149-50 0,-272 74 249,98 0-249,472-198-16,372-149 16,-124 24-1,-124 100 1,-223 50-1,-248 123 1,-150 1-16,-48 49 16,-1 0-1,-25 1 1,-24-1 0,-25 25-1,24 0 1,-49-25-16,25 25 94,0 25-63,49 49-16,-49 75 1,74 99 0,-24 50-1,-1 24-15,25 25 16,-49-49 0,24-99-1,-24-26 1,0-49-1,-25-49 1,-25-1-16,24 0 16,-24 1-1,25-25 1,-25-26 0,25 1 30</inkml:trace>
  <inkml:trace contextRef="#ctx0" brushRef="#br0" timeOffset="2613.6799">20836 5531 0,'25'25'94,"24"50"-79,26 98 1,148 274 0,-74-125-1,0-49-15,-50-25 16,-25 25 0,1-50-1,-26-49 1,-24-25-1,25-75 1,-50-49 0,25 0-16,-25 0 15,24-25 282,26 0-281,0-25-1,24 0 1,75-25 0,99-24-16,298-125 15,-75 51 1,-198 48 0,-50 26-1,0 24 1,-49 1-1,-1-1 1,1 25 0,25 1-16,-26-1 15,-74 25 1,-24-25 0,-26 25-1,26-25 1,24 25-1,75-74 1,-125 74 172,1-25-173,24 25 1,26-50-1,396-49 1,-149-25-16,0 25 16,-99 0-1,-49 24 1,-51 26 0,-48 24-1,-51 25-15,26-25 16,-51 25-1,1-25 1,25 25 0,0 0-1,-26-25 1,1 1 0,0 24-16,0 0 15,-25-25 1,25 0-1</inkml:trace>
  <inkml:trace contextRef="#ctx0" brushRef="#br0" timeOffset="3930.2465">22920 5035 0,'0'50'78,"24"74"-62,26 50 0,0 24-1,24-24-15,0-25 16,1-1-1,24 76 1,-25-26 0,-24-49-1,0 24 1,24-48 0,-49-51-16,0 0 15,-1 1 1,1-26-1,-25 1 1,0 24 0,0-49-1,25 25 1,0 24-16,0-24 16,-25-1-1,0-24 1,0 0 62</inkml:trace>
  <inkml:trace contextRef="#ctx0" brushRef="#br0" timeOffset="5374.402">21580 6921 0,'50'-25'141,"173"-25"-125,174-74-1,496-174 1,-25 26-1,-198 73 1,-199 75-16,0 25 16,125-25-1,-299 74 1,-74 25 0,-24-24-1,-75 24 1,-25 0-16,-49 25 15,24-25 1,-24 1 0,-25-1-1,24 0 1,50-25 0,-74 50-16,0-24 15,-25-1 1,25 25 31,-25-25-47,25 25 62,-1 0-15,-24-25-47</inkml:trace>
  <inkml:trace contextRef="#ctx0" brushRef="#br0" timeOffset="6999.7258">24681 4242 0,'0'74'93,"0"25"-77,49 50 0,-24 49-16,25-24 15,74 173 1,-50-74 0,-24-50-1,-1-49 1,1-25-1,0-75 1,-50 1-16,49 49 16,-24-50-1,0 100 1,0-75 0,-1 25-1,1-49 1,-25-1-1,0-24 1,25-26 0,-25 26-16,0-25 15,25 0 1,-25-1 15,0 1 0,0 0 32</inkml:trace>
  <inkml:trace contextRef="#ctx0" brushRef="#br0" timeOffset="10054.4216">22076 5779 0,'0'50'93,"0"0"-77,0-1 0,0 26-16,0-1 15,0 1 1,0 49-1,0 0 1,0-75 0,0-24-1,0 0 1,0-50 125,0 0-126,0-49 1,0 24-1,0 25 1,0 1 0,0-26-1,0 25 1,0 0 0,0-24-1,0-1-15,0-24 16,25 49-1,-25 0 1,0 0 0,0-24-1,0 24 17,0 0 14,0 0-30,0 0 218,0 1-202,25 48 108,0 1-124,-1 25 0,-24-25-16,50 0 15,-25 24 1,0-24-1,-1 25 1,1-50 0,-25 24-1,25-24 48,-25 25-32,25-25-15,0 0-1,-1 25 1,1 0 0,-25 0 15,25-25-31,-25 24 109,25-24 63,-25 25-156,25 0-1</inkml:trace>
  <inkml:trace contextRef="#ctx0" brushRef="#br0" timeOffset="11049.5915">22151 6251 0,'0'-25'125,"0"0"-125,24 25 16,26-25-1,-25 1 1,0 24 0,-25-25-1,24 25-15,1 0 16,-25-25 31</inkml:trace>
  <inkml:trace contextRef="#ctx0" brushRef="#br0" timeOffset="13249.204">23416 5407 0,'24'0'93,"26"25"-61,-25 25-17,24-25-15,-49 24 16,25 26-1,25 24 1,-50-25 0,74 150-1,-74-100 1,25-75-16,-25-24 31,25-25-15,-25-25 62,0-24-62,0-1-1,-25 0 1,0-24-1,0 0 1,-24-1 0,24 1-1,0 24-15,0-24 16,1 24 0,24 0-1,-25 1 1,25 24-1,0-49 1,0 49 0,0-25-1,0 25 1,0 1-16,0-1 16,0 0-1,25 0 1,24-49-1,26 49 1,-26-25 0,-24 50-1,25 0 1,-26 0 0,1 0-16,0 0 15,25 0 1,-50 25-1,25 25 1,-25 24 0,0 1-1,0-26 1,0-24-16,0 25 16,0-26 15,0 1-16,0 0 1,-25 0 15,25 0-15,0-1-16,25-24 78,24 25-62,1 0-1,-1 0 1,-24 0 0,-25-1 46,0 1-15,0 0-31,-25-25-1,1 25-15,-26 0 16,0-1-1,-24 26 1,-1 0 0,26-50-1,24 25 1,0-25 0</inkml:trace>
  <inkml:trace contextRef="#ctx0" brushRef="#br0" timeOffset="19714.1806">22076 5730 0,'0'-25'78,"0"0"-31,0 0 0,0 1 0,0-1-16,0 0-15,-25 0 31,25 0-32,-24 1 32,24-1-16,0 0 1,-25 25-17,25-25 32,-25 0 62,25 1-62,0-1 63,0 0-63,0 0 31,-25 0-63,25 1 63,0 48 360</inkml:trace>
  <inkml:trace contextRef="#ctx0" brushRef="#br0" timeOffset="22429.5865">21282 5606 0,'25'0'94,"0"-25"-63,0 25-15,24-25-1,1 0-15,0 25 16,49-49-1,-50 49 1,26-25 0,-1-25-1,-24 50 1,24-24 0,1-1-16,-26 0 15,1 25 1,-25 0-1,0-25 1,-1 25 0,26-25-1,-25 25 17,0 0 14,-25-24-46,49 24 16,-24 0 31,0 0-16,0 0 94,-1 0-62,1 0-48,0 0 110,0 24-78,-25 1-31,0 0-1,25-25 1,-25 25 15,24 0-15,-24-1 15,0 1 0,0 0-15,0 0 0,25 0-1,-25-1 17,0 1-17,0 0 16,25-25-31,-25 25 16,25 0 31,-25-1-16,0 1 0,0 0-31,25 25 16,-25 24 0,0-49-1,0 0 1,0 0 0,0-1-1,0 26 110,24-25-78,-24 0 31,0-1-31,25-24-31,-25 25-1</inkml:trace>
  <inkml:trace contextRef="#ctx0" brushRef="#br0" timeOffset="26019.4127">21307 5655 0,'0'25'125,"25"-25"-125,-25 25 16,0 0 0,0 0-1,25-1 1,0 1 0,-25 50-1,0-50 1,24 49-16,1 0 15,-25-24 1,25 0 0,-25 49-1,25-50 1,0-24 0,-25 25-1,0-25 1,0-1-1,0 1 1,24-25-16,-24 25 16,0 0 31,0 0-16,0-1 0,25 1 16,-25 0-31,0 25 30,0-26-30,0 1 0,25 0-1,-25 0 17,25-25 46,0 0-16,-1 0-46,1 0 15,0 0-15,25-25-1,-1 0 1,26 0 0,-50 1-16,-1 24 15,1 0 1,-25-25-1,50 25 1,-25-25 0,-1 25-16,1 0 15,-25-25 1,25 25 0,0 0-1,0 0 1,74-25 46,-50-24-46,-24 49 203,0 0-204,0 0 1,0-25 0,24 25-16,-24 0 31,0 0 16,-25-25-32,25 25 1,-1-25 0,1 25-1,0 0 16,-25-24-15,25 24 15,0 0-15,-25-25 15,24 25-15,1 0 15,-25-25 16,0 0-31,25 25-1,-25-25 32,0 1 0,25-1-31,-25 0-16,25-25 31,-25 26 0,0-1 0,0 0 1,0 0 61,0 0 17,-25 25 93</inkml:trace>
  <inkml:trace contextRef="#ctx0" brushRef="#br0" timeOffset="44836.1149">22051 6028 0,'-24'0'109,"-1"0"-62,0 0-15,0 24-32,0-24 31,1 0 16,-1 0-32,0 25 1,0-25 0,0 0 30,1 0 1,-1 25-31,0-25 31,0 0 0,25 25-16,-25-25 0,0 0 32,1 0-32,24 25-15,-25-25-1,0 0 48,0 0-48,0 0 48,25 24-16</inkml:trace>
  <inkml:trace contextRef="#ctx0" brushRef="#br0" timeOffset="60242.6266">23341 5135 0,'25'0'157,"0"-25"-142,0 0 1,-1 25-1,1-50-15,0 50 32,0-24-32,24-1 15,26 25 1,-26-25 0,1 0-1,-25 25 1,0-25-16,-1 25 15,1-24 1,0 24 15,0 0 32,0 0-32,0 0-15,24 0 15,-24 24-15,25 26-1,-26 0 1,1-50-16,0 24 31,0 26-31,0-25 16,-1 24-1,1-24 1,0 25 0,0-1-1,0-24 1,-25 0-1,0 0 1,24-25-16,-24 25 109,0-1-62,-49 1-15,-1 0-17,1 25 1,-1-26-1,0 1 1,26 0-16,-1-25 16,0 0-1,25 25 1</inkml:trace>
  <inkml:trace contextRef="#ctx0" brushRef="#br0" timeOffset="61859.4345">23416 5035 0,'0'25'93,"0"25"-77,0-25 0,0 24-1,0 26-15,24-51 16,-24 1 0,0 25-1,0-1 1,25 1-1,0 24 1,-25 1 0,25-26-1,-25 1-15,0 0 16,0-26 15,0 1 16,25-25-31,-25 25-1,0 0 63,24-25-62,-24 25 0,25 0-1,-25-1 1,25 1 31,0-25 31,24 0-47,-24 0-15,0 0-1,0 0 1,24 0 0,-24-25-1,25 25-15,0-24 16,-1-1 0,50-25-1,-49 25 1,0 0-1,-26 25 17</inkml:trace>
  <inkml:trace contextRef="#ctx0" brushRef="#br0" timeOffset="63369.9555">22671 5804 0,'25'-25'140,"50"25"-124,-50 0 0,24-24-1,-24-1 1,25 25-1,49-25 1,25-25 0,-50 1-1,75 49-15,-50-50 16,-49 25 0,-1 25-1,-24-24 1,0 24-1,25 0 1,-26 0 15,-24-25 1</inkml:trace>
  <inkml:trace contextRef="#ctx0" brushRef="#br0" timeOffset="64417.1895">23416 5432 0,'24'0'172,"1"0"-156,0 25-1,25 0 1,-50 0 93,0-1-78,0 1-15,0 0 15,-50 0-15,25 0 0,0-1-1,1 1 1,-1-25-1,25 25 1,-25-25 0</inkml:trace>
  <inkml:trace contextRef="#ctx0" brushRef="#br0" timeOffset="65849.9859">22895 5581 0,'0'25'125,"0"0"-94,0-1-15,0 1 15,-25 0-15,25 0-1,-25 0 1,25-1 15,0 1 0,0 0 16,0 0 0,0 25 0,25-50-16,-25 24-31,25-24 31,0 0 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5T00:43:38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 5259 0,'0'0'0,"0"-25"16,0 0 30,0 0-14,74 25-1,1 0-15,-51 0-16,26 0 15,0 0 1,-26 0-1,1 0 1,25 0 0,-25 0 15</inkml:trace>
  <inkml:trace contextRef="#ctx0" brushRef="#br0" timeOffset="22908.2123">13593 15478 0,'25'0'125,"0"0"-110,24 0 1,26 0 0,49-25-1,-25 1 1,-25 24-16,-24 0 15,-25 0 1,24 0 0,-24 0-1,0 0 1,0 0 0,24 0-1,-24 0 1,0 0-16,0 0 15,0 0 17,-1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67" y="17684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Table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831" y="929960"/>
            <a:ext cx="11600597" cy="5569314"/>
          </a:xfrm>
        </p:spPr>
        <p:txBody>
          <a:bodyPr numCol="2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in HTML consists of table cells inside rows and columns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table in HTML Web page  we used &lt;table&gt; tag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a row used &lt;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a column used &lt;td&gt;&lt;/td&gt; tag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and column transaction is the table cell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a heading in the table used &lt;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table is the data structure in which data store in row and column form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7" y="2301024"/>
            <a:ext cx="5377217" cy="22263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09080" y="1776960"/>
              <a:ext cx="7688880" cy="2563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720" y="1767600"/>
                <a:ext cx="7707600" cy="25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3311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Header, Body, and Footer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86231"/>
            <a:ext cx="11600597" cy="5569314"/>
          </a:xfrm>
        </p:spPr>
        <p:txBody>
          <a:bodyPr numCol="1">
            <a:normAutofit/>
          </a:bodyPr>
          <a:lstStyle/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different section of a table using: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Header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Body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Footer</a:t>
            </a:r>
          </a:p>
          <a:p>
            <a:pPr algn="l"/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		Used to set header for a table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	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set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set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table</a:t>
            </a:r>
          </a:p>
          <a:p>
            <a:pPr algn="l"/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280" y="3875400"/>
              <a:ext cx="1688040" cy="180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20" y="3866040"/>
                <a:ext cx="170676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8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4981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Table Size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58095"/>
            <a:ext cx="11600597" cy="5780329"/>
          </a:xfrm>
        </p:spPr>
        <p:txBody>
          <a:bodyPr numCol="2">
            <a:norm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="200px" height="400px"&gt;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…..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Width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width="300px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"&gt;JafriCode1&lt;/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&gt;JafriCode2&lt;/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&gt;JafriCode2&lt;/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Height in Table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="400px"&gt;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&gt;JafriCode1&lt;/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&gt;JafriCode2&lt;/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&gt;JafriCode3&lt;/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55440" y="1785960"/>
              <a:ext cx="3625920" cy="473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776600"/>
                <a:ext cx="364464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5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61251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Table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82393"/>
            <a:ext cx="11600597" cy="5359083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merge one or more than two column into one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than two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into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492040" y="1759320"/>
              <a:ext cx="1777320" cy="1437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2680" y="1749960"/>
                <a:ext cx="1796040" cy="14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1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19091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Caption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083920"/>
            <a:ext cx="11600597" cy="5401286"/>
          </a:xfrm>
        </p:spPr>
        <p:txBody>
          <a:bodyPr numCol="1"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title to a table, we used a table caption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caption&gt;Student Records..&lt;/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71800" y="1089360"/>
              <a:ext cx="3750840" cy="141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2440" y="1080000"/>
                <a:ext cx="376956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2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4718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54259"/>
            <a:ext cx="11600597" cy="5471624"/>
          </a:xfrm>
        </p:spPr>
        <p:txBody>
          <a:bodyPr numCol="2">
            <a:normAutofit/>
          </a:bodyPr>
          <a:lstStyle/>
          <a:p>
            <a:pPr algn="l"/>
            <a:r>
              <a:rPr lang="en-US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show space between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of the cell and border of the cell.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space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cells.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&lt;table border = "1"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"5"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"5"&gt;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&gt;Salary&lt;/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td&gt;Raman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td&gt;10000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AmirHussain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td&gt;2000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&lt;/table&gt;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500960" y="1187640"/>
              <a:ext cx="2670480" cy="1715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00" y="1178280"/>
                <a:ext cx="268920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47184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Table Heading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000298"/>
            <a:ext cx="11600597" cy="5484907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Heading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tag is used to create heading in Table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border = "1"&gt;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&gt;Salary&lt;/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td&gt;Faisal&lt;/td&gt;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td&gt;8999&lt;/td&gt;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6" y="5141993"/>
            <a:ext cx="1743318" cy="895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62680" y="1866240"/>
              <a:ext cx="4634640" cy="3706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320" y="1856880"/>
                <a:ext cx="465336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2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6851</TotalTime>
  <Words>365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HTML Table</vt:lpstr>
      <vt:lpstr>Table Header, Body, and Footer</vt:lpstr>
      <vt:lpstr>HTML Table Size</vt:lpstr>
      <vt:lpstr>HTML Table Colspan and rowspan</vt:lpstr>
      <vt:lpstr>Table Caption</vt:lpstr>
      <vt:lpstr>Cellpadding and Cellspacing</vt:lpstr>
      <vt:lpstr>HTML Table Heading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256</cp:revision>
  <dcterms:created xsi:type="dcterms:W3CDTF">2021-05-29T23:44:42Z</dcterms:created>
  <dcterms:modified xsi:type="dcterms:W3CDTF">2022-07-23T06:08:01Z</dcterms:modified>
</cp:coreProperties>
</file>