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11"/>
  </p:notesMasterIdLst>
  <p:sldIdLst>
    <p:sldId id="263" r:id="rId2"/>
    <p:sldId id="257" r:id="rId3"/>
    <p:sldId id="264" r:id="rId4"/>
    <p:sldId id="259" r:id="rId5"/>
    <p:sldId id="265" r:id="rId6"/>
    <p:sldId id="269" r:id="rId7"/>
    <p:sldId id="261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9T02:27:54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3671 10592 0,'-25'0'16,"0"0"0,1 0-1,-26 0-15,25 0 31,-24 24-31,-51 26 16,51-25 0,24 24-1,-25-49 1,50 124 93,0 0-109,0 224 32,25-175-17,0-49 1,0-49-1,-25 24 1,0-25-16,25 150 16,-1-51-1,1-24 1,0-25 0,-25-49-1,0-26 1,0 1-1,0-1 1,0 26-16,0-26 16,25 1-1,-25-25 1,0 0 15,0-1-15,0 1-1,25-25 1,-25 50 0,24-50 109</inkml:trace>
  <inkml:trace contextRef="#ctx0" brushRef="#br0" timeOffset="1555.0336">3721 13891 0,'0'24'47,"-50"1"-31,25-25 0,0 0-1,-49 50-15,-50 24 16,25-24-1,49-1 1,25-24 0,1 0-1,24 0 48,0 24-48,0-24 1,0 99-16,0-24 16,0 24-1,0 0 1,49 0 0,-24 0-1,0 0 1,0-25-16,-1-25 15,-24 1 1,0-1 0,0 75-1,50 248 1,-50-75 0,25-49-1,0-74-15,-1-51 16,-24-48-1,0-76 1,25 1 0,-25 0-1,25-25 63,0 0-62,0 0 15,24 0 79,1-25-95,0 0 1,-1-49-16,1 49 16,-25-24-1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8T14:06:33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5234 2456 0,'0'24'79,"25"1"-64,-1 25 1,-24-25-1,25-1-15,0 26 16,-25-25 0,0 0-1,25 0 1,0-25 78,-1 0-63,1 0-15,0-25-1,49-25 1,75-49-1,-25 0 1,-24 24-16,-76 50 16,26-24-1,-25 49 32,-25-25-31</inkml:trace>
  <inkml:trace contextRef="#ctx0" brushRef="#br0" timeOffset="12804.5499">3448 5035 0,'49'25'140,"-24"-25"-124,0 0 0,25 0-1,-26 25 1,1-25 0,0 0-1,25 25-15,-25-25 16,-1 0-1,1 0 17,0 0-1,0 0-31,0 0 31,24 0-15,1 0 15,-25 0 0,-1 0-15,1 0-16,0 0 16,0 0-1,0 0 1,-1 0-1,26 0 1,-25 0 0,0 0-1,24 0-15,-24 0 32,0 0-1,0 0 0,-1 0-15,1 0 15,0 0 16,0 0 31,0 0-78,-25 25 16</inkml:trace>
  <inkml:trace contextRef="#ctx0" brushRef="#br0" timeOffset="14734.8316">7466 4217 0,'0'25'140,"0"-1"-109,0 1-15,0 0-16,0 0 31,0 0 1,0-1-17,25-24 32,0 0-31,0 0-1,-1 0 32,26-24 0,-25-26-31,0 0-16,49 1 15,-49-1 1,0 25 0,-25 1 15,24 24 31</inkml:trace>
  <inkml:trace contextRef="#ctx0" brushRef="#br0" timeOffset="17529.697">10666 5060 0,'50'0'125,"-26"0"-109,26 0 15,-25 0-16,49 0 1,1 0 0,-1 25-1,0-25 1,-49 0 0,0 0-1,0 0-15,0 0 16,0 0-1,-1 0 17,26 0-17,-25 0 1,24 0 15,-24 0-31,0 0 16,25 0-1,-26 0 1,1 0 0,0 0-1,0 0 1,0 0 15,-1 0 0,1 0 16,0 0-15,0 0 46,0 0-31,-25 25-32,24-25 1</inkml:trace>
  <inkml:trace contextRef="#ctx0" brushRef="#br0" timeOffset="22348.9116">13891 5085 0,'49'0'93,"-24"0"-77,0 0 0,0 0-1,24 0 17,50 25-17,75-25 1,-75 0-1,50 0 1,-74 0 0,-51 0-16,1 0 15,25 0 1,-1 0 0,-24 0-1,50 0 1,-1 0-1,-24 0 1,-1 0-16,26 0 16,-51 0-1,1 0 1,0 0 15,0 0 0</inkml:trace>
  <inkml:trace contextRef="#ctx0" brushRef="#br0" timeOffset="93053.8249">6375 9996 0,'0'0'0,"25"0"140,49 0-124,75 0-1,-25 0 1,25 0 0,-75 0-1,-24 0 1,-25 0-16,-1 0 16,1 0 15,0 0-16,0 0 1,0 0 0,-1 0-1,1 0 95,0 0-95,0 0 1,0 0 0,-1 0 15,1 0 16,0 0 500,0 0-532,0 0 1,-1 0-1,1 0 1,0 0 15,0 0-15,24 0 0,-24 0 15,-25 25-16,25-25 1,0 0 0,0 0 265,24 0-265,-24 0-1,0 0 1,0 0-1,24 0 1,1 0 0,-1 0-1,26 0 1,-50 0-16,24 0 16,-24 0 15,0 0 0,0 0-15,0 0-1,24 0-15,-24 0 32,0 0 14,0 0 1,-1 0-31,1 0 15,0 0 16</inkml:trace>
  <inkml:trace contextRef="#ctx0" brushRef="#br0" timeOffset="102592.2926">14238 10294 0,'0'-25'15,"49"25"63,26 0-62,49 0 0,25 0-1,24 0 1,26 0 0,-1 0-1,1 0 1,24 0-1,0 0-15,-24 0 16,-1 0 0,75 0-1,-50 0 1,-24 0 0,-51 25-1,-98-25 1,-25 0-16,0 0 15,-1 0 1,1 0 62,-25 25 0</inkml:trace>
  <inkml:trace contextRef="#ctx0" brushRef="#br0" timeOffset="110455.7003">13171 12353 0,'0'25'46,"0"-1"-30,0 26 15,0 0-15,0-1 0,0 1-16,0-25 15,0-1 1,25-24 31,0 0 15,0 0-46,0 0 15,-1-24-31,51-51 16,49 1-1,49-50 1,26 0 0,-50 24-1,-50 1-15,-25 74 16,-49 1-1,0 24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8T14:08:40.4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5680 5209 0,'50'0'125,"74"0"-109,50 0 0,-26 0-1,1 0 1,-74 0-16,-1 25 16,-24-25-1,-1 25 1,1-1-1,-25-24 1,-1 0 0,1 0-16,0 0 15,0 0 1</inkml:trace>
  <inkml:trace contextRef="#ctx0" brushRef="#br0" timeOffset="1889.2609">11485 5333 0,'24'0'94,"51"0"-79,49 0 1,74 0 0,-24 0-1,-75 0 1,-24 0 0,-26 0-1,1 0 1,24 0-16,25 0 15,1 0 1,-1 0 0,-25 0-1,1 0 1,-51 0 0,1 0 15,0 0 16</inkml:trace>
  <inkml:trace contextRef="#ctx0" brushRef="#br0" timeOffset="33562.016">3175 8558 0,'25'0'172,"24"0"-156,-24 0-1,0 0 1,25 0 0,-1 24-16,-24-24 15,0 0 1,0 0-1,24 0 17,1 0-17,-1 25 1,1-25 0,-25 0-1,0 0 1,24 0-1,-24 0 1,0 0 47,0 0-32,-25 25 0</inkml:trace>
  <inkml:trace contextRef="#ctx0" brushRef="#br0" timeOffset="36033.9694">6921 8533 0,'24'0'94,"26"0"-78,-25 0-1,0 0 1,-1 0 0,26 0 15,0 0-16,-1 0 1,26 0 0,-26 0-1,1 0 1,-25 0 15,-25 25-15,24-25-16,1 0 31,0 0-15,-25 24-1,25-24 1,0 0 31</inkml:trace>
  <inkml:trace contextRef="#ctx0" brushRef="#br0" timeOffset="38091.3449">11708 8533 0,'25'0'32,"24"0"15,1 0-32,-1 0 1,1 0-1,-25 0 1,24 0-16,-24 0 16,50 0-1,-51 0 1,1 0 0,0 0 46</inkml:trace>
  <inkml:trace contextRef="#ctx0" brushRef="#br0" timeOffset="50879.8715">12799 10964 0,'0'24'172,"0"1"-157,25-25 79,0 0-47,0 0-31,49-49-1,75-75 1,49 0-1,-123 49 1,-26 50-16,-49 1 16</inkml:trace>
  <inkml:trace contextRef="#ctx0" brushRef="#br0" timeOffset="53182.4088">4142 9624 0,'-24'0'32,"-1"0"-17,0 0 1,-25 0 0,26 0-1,-51 0-15,50 0 16,1 25-1,24 0 204,0 24-219,0 1 16,0-25-1,0 0 1,24-25 140,1 0-140,0 0 0,0 0 46,24 0-15,-49 24-16,25-24-15,-25 50 15,0-25 0,0 0 16,0-1-31,0 1 31,-25-25 15,-24 0-62,24 0 31</inkml:trace>
  <inkml:trace contextRef="#ctx0" brushRef="#br0" timeOffset="53749.7866">4167 10195 0,'0'25'15,"0"-1"17,-49 1-17,-1 25-15,25-25 16,0-25-1,1 24 1,-1-24 15</inkml:trace>
  <inkml:trace contextRef="#ctx0" brushRef="#br0" timeOffset="57707.4263">17140 10666 0,'0'25'94,"25"49"-94,-25 1 15,25-26 1,-1 26 0,-24-51 15,0 1-16,25-25 79,25-25-78,-1 1-1,125-125 1,347-198 0,0-1-1,-223 199 1,-150 25 0,-73 75-1,-26-1-15,-24 50 16,0 0 62</inkml:trace>
  <inkml:trace contextRef="#ctx0" brushRef="#br0" timeOffset="63300.1582">15825 12452 0,'25'0'94,"25"0"-94,49 0 16,0 0-1,75 0 1,24 0-1,298 0 1,50 0 0,-223 0-16,-26 0 15,-24 0 1,-50 0 0,-49 0-1,0 0 1,-75 0-1,0 25 1,-49-25 0,-1 25-1,-24-1-15,0-24 16,0 0 15</inkml:trace>
  <inkml:trace contextRef="#ctx0" brushRef="#br0" timeOffset="77048.4318">3101 15205 0,'24'0'93,"26"0"-77,24 0 0,-24 0-16,49 0 15,-24 0 1,24 0 0,-50 0-1,-24 0 1,0 0 15,0 0-15,25 0-1,-1 0 1,-24 0 0,25 0-1,-26 0 1,1 0 15,0 0 0,0 0-31,0 0 16,24 0 0,-24 0 15,0 25 0,0-25 0,-1 0 1,1 0 14,-25 25 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9T02:28:28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21059 6201 0,'0'0'0,"0"25"109,0 25-93,25 24 0,0 0-16,-25-49 15,25 0 1,-1-25 0,1 0 30,25-25 1,49-24-31,99-100 0,-24 25-1,-50 49-15,0 1 16,0 0-1,-74 24 1,-25 25 0,49 0-1,-49 0 1</inkml:trace>
  <inkml:trace contextRef="#ctx0" brushRef="#br0" timeOffset="1019.678">25152 6176 0,'25'0'78,"0"75"-78,-1-1 16,-24 1 0,0-51-1,0 1 16,25-25 16,0 0-31,0 0 0,24-49-1,-24 24 1,50-50-1,-26 1 1,26 24 0,-75-24-1,24 74 1,-24-25 0</inkml:trace>
  <inkml:trace contextRef="#ctx0" brushRef="#br0" timeOffset="5090.3897">27732 7541 0,'0'24'47,"0"1"-32,0 25 1,0 24 0,24-24-1,-24-25 17,25-25-1,0 0 0,0 0-15,24-50-1,1 25 1,24-74 0,51 0-16,-26 24 15,-50 26 1,-24 24-1,-25 0 1,25 25 0</inkml:trace>
  <inkml:trace contextRef="#ctx0" brushRef="#br0" timeOffset="8333.5852">22622 8781 0,'25'0'94,"-1"0"-94,1 25 31,-25-1 1,25-24-17,0 0 17,0 0-17,0 0 16,-1-24-15,1 24 0,25-25-1,-25-25-15,-1 50 16,-24-25 0,25 25-1</inkml:trace>
  <inkml:trace contextRef="#ctx0" brushRef="#br0" timeOffset="9375.7785">27459 8954 0,'25'0'16,"-1"0"0,1 25 15,-25 0-15,25 0-1,0-25 63,0 0-62,-1-25 15,26 0-15,-25 0-1,24 1 1,-24-1 0,0 25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9T02:29:30.2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17239 6623 0,'-25'0'31,"1"0"1,-1 0-17,0 0 1,-25 0 0,1 0-1,-1 0-15,25 25 16,-24-25-1,-1 24 1,25 26 0,-24-50-1,-1 50 1,1-1 15,24-49-31,0 50 16,0-25 15,25 24-15,-25 51-1,-24-26 1,24 0 0,0 50-16,25-24 15,0-1 1,0 0-1,0-25 1,0 50 0,0-49-1,0-1 1,25 1 0,-25-1-1,0 25-15,0-24 16,25 74-1,-25-1 1,25-24 0,-25 0-1,24 0 1,1 1 0,-25-26-1,25-50-15,-25 51 16,25 48-1,0-73 1,-1-1 0,-24-24-1,0-1 1,25 1 0,-25-25-1,25-25 1,-25 124 249,0-25-265,0 75 16,25-50 0,-25 25-1,25-25 1,-25 0 0,24-25-1,1-25-15,-25 1 16,25-26-1,-25 1 1,0-1 0,25-24-1,-25 0-15,0 25 16,0-25 0,0-1-1,0 26 1,0-25 15,0 24-31,0-24 31,0 0 16,0 0-31,0 0-1,0-1 17,0 1-1,0 50-15,0-51-1,0 1-15,0 0 16,0 0-1,0 0 1,0-1 0,0 1-1,0 0-15,25 0 16,-25 0 93,0-1-93,0 1 31,0 25-32,0-1 1,0-24 0,0 0-1,0 25 1,0-26 0,0 1-1,0 0 1,0 25-1,0-25 1,0-1 15,0 1-15,0 0 0,24-25 280,1 0-280,25 25 0,-25-25-1,-1 0 1,26 0 0,0 0-1,-1 0-15,-24 0 16,0 0-1,0 0 1,-1 0 15,26 0-15,0 0 15,-26 0-15,1 0-1,0 0 17,0 0-17,0 0 32,-25 25 16,25-25-32,-1 0 31,1 0 1</inkml:trace>
  <inkml:trace contextRef="#ctx0" brushRef="#br0" timeOffset="10513.9905">17735 13022 0,'-24'0'15,"-1"0"1,0 0-1,-25 0 1,26 0 15,-1 0-15,0 0 0,0 0-1,-25 0 16,26 50-15,-26-25-16,50 0 16,-25-25 15,25 49-15,0-24-1,-25 0-15,1 49 16,-1 75-1,25-25 1,0 0 0,0-25-1,0 25 1,0-74-16,0 0 16,0 24-1,0-49 1,25 24-1,-25 1 1,0 24 0,0-49-16,0 50 15,0-26 1,0 1 0,0-25-1,0 49 1,0-49-1,0 25 1,0-26 0,0 1-1,24 0 1,-24 0 0,0 0 15,0-1-31,25-24 15,0 0 17,0 0 15,0 0-16,-1 0 0,1 0 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9T02:30:19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14312 7987 0,'0'25'125,"0"0"-110,0 0 1,0-1-1,0 1 32,25-25 16,0 0-48,25 0 1,49-25 0,-25 25-1,100-124 1,-50 75 0,-50-26-1,-24 26-15,-1 49 16,-49-25-1,25 25 17</inkml:trace>
  <inkml:trace contextRef="#ctx0" brushRef="#br0" timeOffset="47505.5735">18777 7541 0,'0'24'94,"0"1"-79,0 0 1,25 25 0,-25-26 15,0 1-16,0 0 1,25-25 31,0-25 0,-1 25-47,26-49 15,-25 24 1,24-25 0,-24 25-1,25-24 1,-50 24 0,25 0-1,-25 0 1,24 25-16,1 0 78</inkml:trace>
  <inkml:trace contextRef="#ctx0" brushRef="#br0" timeOffset="52111.6484">22076 8111 0,'0'-25'16,"0"1"15,25 24 47,25 0-78,24 0 16,0 0-1,26 0 1,24 0-1,24 0 1,-23 0 0,-1 0-1,-50 0-15,25 24 16,25 1 0,50 0-1,24 0 1,50 24-1,25 1 1,-50-25 0,1-25-1,-76 25 1,-73-25 0,-50 0-1,24 0-15,-24 0 31,0 0-15,0 0 0,24 24-16,-24-24 15,0 0 17,0 0-17,0 0 16,-1 0-15,1 0 0,0 0-1,0 0 220,24 0-220,1 0-15,24 0 16,1 0 0,-1-24-1,-24 24 1,74-25-1,0 25 1,74-25 0,-98 0-16,-26 25 15,0 0 1,-24 0 0,24-25-1,125 1 16,-50-1-15,-50 25-16,-50-25 16,-24 25-1,25 0 1,-25 0 15,-1 0-15,1 0-1,50 0 1,-50 0-16,24 0 16,-24 0-1,0 0 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9T02:31:22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4415 6623 0,'0'-25'63,"25"25"-16,0 0-32,24 0-15,1 0 16,24 0 0,50 25-1,75-25 1,-1 0 0,100 0-1,-174 25 1,-50-25-1,-24 24-15,-25-24 16,0 0 0,24 0-1,1 0 1,24 0 0,-24 0-1,-25 0 16,0 0 48,-1 0-64</inkml:trace>
  <inkml:trace contextRef="#ctx0" brushRef="#br0" timeOffset="24916.7348">2753 11534 0,'25'0'15,"0"0"63,0 0-62,24 0 0,1 0-1,-25 0 1,24 0-1,1 0 1,-25 0 0,24 0-1,1 0 1,0 0-16,-26 0 16,1 0-1,0 0 1,0 0 15,0 0 0,-1 0-15,1 0 109</inkml:trace>
  <inkml:trace contextRef="#ctx0" brushRef="#br0" timeOffset="28444.2435">4887 11534 0,'49'0'62,"26"0"-46,-1 0-16,25 0 16,-24 0-1,-51 25 1,51-25 0,-26 25-1,26-25 1,-1 0-1,1 0 1,49 0-16,-75 0 16,1 0-1,-25 0 1,24 0 0,1 0-1,24 0 1,-24 0-1,24 0-15,-24 0 16,24 0 0,-24 0-1,-25 0 1,24 0 0,-24 0 30</inkml:trace>
  <inkml:trace contextRef="#ctx0" brushRef="#br0" timeOffset="29552.9819">8781 11708 0,'0'-25'63,"74"25"-17,1 0-30,24 0 0,-25 0-1,1 0-15,-50 0 16,24 0 0,1 0-1,-25 0 1,-1 0-1,1 0 1</inkml:trace>
  <inkml:trace contextRef="#ctx0" brushRef="#br0" timeOffset="30932.1131">13122 9971 0,'-50'0'32,"0"0"-17,-24 0-15,49 0 16,0 0 0,1 0-1,-26 0 1,25 0-1,-24 50 1,-1-25-16,25 0 16,-24 0-1,24 24 1,0-24 0,-25 25-16,26-26 31,24 1-31,0 0 125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9T02:32:22.2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2059 7888 0,'0'0'0,"0"-25"78,99 25 0,75 0-62,-50 0-1,0 0-15,-25 0 16,-49 0-1,-1 0 1,-24 25 0</inkml:trace>
  <inkml:trace contextRef="#ctx0" brushRef="#br0" timeOffset="1202.9261">10592 8062 0,'0'-25'79,"24"25"-64,26 0 1,24 0-1,75 0 1,-25 0 0,25 0-16,-50-25 15,1 25 1,-1 0 0,-25 0-1,25 0 1,-24-25-16,-50 25 15,-1 0 17</inkml:trace>
  <inkml:trace contextRef="#ctx0" brushRef="#br0" timeOffset="3307.3246">9500 6375 0,'0'0'0,"-25"-25"16,1 0-1,-1 25 1,-25 0 0,-123 0-1,-1 0 1,75 0-1,49 0 1,0 0-16,1 0 16,-26 0-1,1 25 1,-25 25 0,24-26-1,26 26 1,-1-50-1,50 25-15,-49 0 16,24-1 0,0 1-1,0 0 1,0 25 0,25-26 15</inkml:trace>
  <inkml:trace contextRef="#ctx0" brushRef="#br0" timeOffset="4186.0821">8086 6474 0,'0'25'78,"0"24"-78,0 1 15,0-25 1,0 0 0,0-1-1,25 1 17,-25 0-32,25-25 93,0 0-61,0 0-17,-1 0 1,1 0-1,0 0-15,25 0 32,-26 0-1,1 0 0,0 0-31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9T02:32:32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12030 3671 0,'25'25'78,"0"25"-62,0-1-1,-25 1-15,24-1 16,-24-24 0,0 0-1,25 25-15,-25-26 31,0 1-15,25-25 0,-25 25-1,25-25 1,-25 25 0,25-25-1,24 0 16,51 0-15,48-75 0,-48 26-1,-51 24-15,1 25 16,-25-25 0,-1 25-1,1-25 16,0 25 1,0-24-17</inkml:trace>
  <inkml:trace contextRef="#ctx0" brushRef="#br0" timeOffset="8528.4446">21431 5209 0,'75'0'78,"-1"0"-63,0 0 1,-24 0 0,25 0-1,-1 0 1,50-25 0,0 25-16,-25 0 15,50 0 1,-75 0-1,-49 0 1,0 0 0,0 0 15,0 0 0</inkml:trace>
  <inkml:trace contextRef="#ctx0" brushRef="#br0" timeOffset="12086.0649">1885 2877 0,'0'25'93,"0"0"-61,0 0-17,25-25 16,0 25-15,0-25 47,-1 0-32,26 0-16,-50-25 1,50 25 0,-26-50-1,26 25 1,24-49 0,-24 49-16,0-24 15,-1-26 1,-24 75-1,0-25 1</inkml:trace>
  <inkml:trace contextRef="#ctx0" brushRef="#br0" timeOffset="20334.7911">3497 8186 0,'0'24'109,"0"1"-93,0 0-1,0 0-15,0 0 16,0-1 15,0 1-15,0 0 15,25-25 0,0 0 47,49 0-78,-24-50 16,25 1 0,-26 24-1,-24 25 1,0-25-1,0 25 48</inkml:trace>
  <inkml:trace contextRef="#ctx0" brushRef="#br0" timeOffset="21735.7946">3026 15553 0,'0'0'0,"0"24"156,0 26-140,25-50 15,-25 25-15,0 0-1,25-25 17,24 0 93,26 0-125,-26-50 15,1 25 1,0 0 0,-26 1-1,1-1 16,0 25 1</inkml:trace>
  <inkml:trace contextRef="#ctx0" brushRef="#br0" timeOffset="24460.0968">769 9376 0,'-25'0'125,"-24"0"-94,24 25-15,0 0-16,-25 0 15,26 24 1,-51-24-1,50 49 1,-24 50 0,-1 75-1,0-25 1,26-50-16,-1 0 16,0 24-1,0 26 1,25-25-1,0 0 1,0-25 0,0 149-1,0-75 1,0 0-16,0-24 16,0-25-1,0 0 1,0-25-1,0-25 1,0 25 0,0-50-1,0-24 1,25-25-16,-25 0 16,0-1 15,0 26 172,25 0-187,-25 49-1,25 74 1,49 26-1,-49-1-15,-25-24 16,25 0 0,-25-1-1,0-49 1,0 50 0,0-25-1,0-75 1,24 25-1,-24-49 1,0 0-16,0-1 16,0 1-1,0-1 1,0-24 0,0 0-1,25 0 1,0-25 124,0 0-124,0 0 15,0 0 47,-25 25-62,24-25 0,1 0-1,0 0 1,0 24 0,0-24-1,-1 25 1,26-25-1,-25 0 267</inkml:trace>
  <inkml:trace contextRef="#ctx0" brushRef="#br0" timeOffset="29186.6081">1166 10294 0,'0'-25'15,"0"0"48,0 1-47,25 24 30,74 0-30,25 0-16,-25 0 16,-25 0-1,-24 0 1,0 0 0,-1 0-1,1 0 1,0 0-16,-26 0 31,-24 24 63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9T02:34:07.0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15677 3746 0,'0'49'109,"0"-24"-93,0 0-16,0 0 15,0-1 32,24-24-31,-24 25-1,0 0 1,25-25 0,-25 25-1,25-25 1,0 0 78,0 0-79,24 0 1,1-25-1,-1 0 1,-24 25-16,0 0 16,0-25-1,0 25 1,-1-24 0,1-1 15,0 25 0,0-25-15</inkml:trace>
  <inkml:trace contextRef="#ctx0" brushRef="#br0" timeOffset="16850.6328">1463 11311 0,'25'25'63,"0"0"-32,-25-1-15,25 1-16,0 0 15,-1 25 1,1-26-1,-25 1 1,0 0 0,25-25-1,-25 25 1,25-25 15,25 0 32,-1-50-48,-24 50-15,0-25 16,0 1 0,-1 24 15,-24-25-16,25 25 17</inkml:trace>
  <inkml:trace contextRef="#ctx0" brushRef="#br0" timeOffset="20905.6658">1587 9203 0,'-24'0'32,"-26"0"-17,25 0 1,-24 0 0,-26 0-1,50 0 1,-49 24-1,49-24 1,-24 25 0,24-25-1,-25 25 1,25 0 0,1-25-1,-1 25 1,0-25-1,0 24 1,25 1 0,-25 0 15,1 0 0,-1 0-15,25-1-1,-25 26 1,0 49 0,0-49-1,25-1 1,0-24 0,0 25-1,0-25 1,0 24-16,0 1 15,-24-25 1,24 24 0,0-24-1,0 0 1,0 0 0,0 0-1,0-1 1,0 1 15,0 0-15,0 25-16,0-26 15,0 1 1,-25 25 0,25-25 15,0-1-16,0 1 1,0 0 31,25-25-16,24 0-15,1 0-1,-1 0 1,-24 0-16,0 0 16,0 0-1,0 0 1,-1 0 0,1 0-1,25 0 1,-25 0-1,24 0 1,-24 0 15,0 0 1,0 0-17</inkml:trace>
  <inkml:trace contextRef="#ctx0" brushRef="#br0" timeOffset="22886.086">3225 9351 0,'-25'0'93,"25"25"-46,0 25-31,0-25-1,0-1 1,0 1 0,25-25 93,-1 0-78,1 0-15,25-49 0,-1 24-1,26-25 1,-1 25-1,25-74 1,1 25 0,-26 24-1,-24 1 1,-1-1 0,26 25-1,-75 0 1,25 25 15</inkml:trace>
  <inkml:trace contextRef="#ctx0" brushRef="#br0" timeOffset="25425.1862">8136 8855 0,'0'50'78,"0"-25"-63,0 24 1,0-24 0,25 25-1,-25-25 16,25-25 1,-1 0 30,1 0-46,0 0 15,99-50-15,-25-25-1,0-24 1,1 25 0,98-75-1,-74 25 1,-49 74-16,-26 26 15,-24-1 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8T14:05:40.2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1885 5730 0,'25'0'94,"25"0"-78,24 0-1,-24 0 1,24 0-1,-24 0 17,-26 0 15,1 0-32,0 0 48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BF5D2-5161-4EA6-94A0-F492523E2429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1E189-6912-41AE-A606-D053DC438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89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1E189-6912-41AE-A606-D053DC438E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8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251" y="27531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Head Part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250" y="1028434"/>
            <a:ext cx="11600597" cy="5541178"/>
          </a:xfrm>
        </p:spPr>
        <p:txBody>
          <a:bodyPr numCol="2">
            <a:noAutofit/>
          </a:bodyPr>
          <a:lstStyle/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&lt;</a:t>
            </a: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head&gt; </a:t>
            </a:r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Element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wo part of the HTML basic structure: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Head part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Body Part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&lt;!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DOCTYPE html&gt;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&lt;html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&gt;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&lt;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head&gt;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Head Part…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&lt;/head&gt;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&lt;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body&gt;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	Body Part…..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&lt;/body&gt;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&lt;/html&gt;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Following types of information we can include in the HTML head section.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Website Title  (use &lt;title&gt; element)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xternal file insertion (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&lt;link&gt;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element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Add external JS file (use &lt;script&gt; element)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Style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Element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Script Element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Meta data like description, keywords, author name, 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etc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(use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&lt;meta&gt;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element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61000" y="3813120"/>
              <a:ext cx="232560" cy="2357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1640" y="3803760"/>
                <a:ext cx="251280" cy="23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7581240" y="2080440"/>
              <a:ext cx="2616840" cy="1170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71880" y="2071080"/>
                <a:ext cx="2635560" cy="11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5938200" y="2384280"/>
              <a:ext cx="446760" cy="29469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28840" y="2374920"/>
                <a:ext cx="465480" cy="296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793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7531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Head Part : title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140191"/>
            <a:ext cx="11600597" cy="5415354"/>
          </a:xfrm>
        </p:spPr>
        <p:txBody>
          <a:bodyPr numCol="2">
            <a:noAutofit/>
          </a:bodyPr>
          <a:lstStyle/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&lt;title</a:t>
            </a: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website title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web page should have a unique title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for SEO point of view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your web page title in the SERP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web page title, when we share post to social</a:t>
            </a:r>
          </a:p>
          <a:p>
            <a:pPr algn="l"/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DOCTYPE html&gt;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&lt;head&gt;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&lt;title&gt;Web page title here &lt;/title&gt;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&lt;body&gt;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Body Part…..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&lt;/body&gt;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5152320" y="2678760"/>
              <a:ext cx="4644000" cy="3218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42960" y="2669400"/>
                <a:ext cx="4662720" cy="34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424" y="303454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Head Part: link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424" y="1168326"/>
            <a:ext cx="11600597" cy="5330948"/>
          </a:xfrm>
        </p:spPr>
        <p:txBody>
          <a:bodyPr numCol="2">
            <a:noAutofit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&lt;link&gt; Element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&lt;link&gt; tag is most often used to link to external style sheets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HTML Document file: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mycss.css"&gt;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mycss.css file is created already, then link</a:t>
            </a:r>
            <a:endParaRPr lang="en-US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values of </a:t>
            </a:r>
            <a:r>
              <a:rPr lang="en-US" b="1" u="sng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attribute: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="icon"&gt;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="license"&gt;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="alternate"&gt;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="stylesheet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algn="l"/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91080" y="2375280"/>
              <a:ext cx="3733200" cy="1839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720" y="2365920"/>
                <a:ext cx="3751920" cy="18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889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9" y="27531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Head Part: script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1210530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 Element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to include external JavaScript file in your HTML document, then use &lt;script&gt; element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=“js_coding.js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"&gt;&lt;/script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41240" y="2277000"/>
              <a:ext cx="3491640" cy="625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880" y="2267640"/>
                <a:ext cx="3510360" cy="64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963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7531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Head Part: style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1028433"/>
            <a:ext cx="11600597" cy="5330163"/>
          </a:xfrm>
        </p:spPr>
        <p:txBody>
          <a:bodyPr numCol="1">
            <a:noAutofit/>
          </a:bodyPr>
          <a:lstStyle/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&lt;style</a:t>
            </a: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 element is used to provide CSS style, while using internal styling.</a:t>
            </a:r>
            <a:endParaRPr lang="en-US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 gray;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border:1px solid red;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margin-left:30px;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0280" y="946440"/>
              <a:ext cx="8028360" cy="4697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20" y="937080"/>
                <a:ext cx="8047080" cy="471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394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7531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Head Part: script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1028433"/>
            <a:ext cx="11600597" cy="5330163"/>
          </a:xfrm>
        </p:spPr>
        <p:txBody>
          <a:bodyPr numCol="1">
            <a:noAutofit/>
          </a:bodyPr>
          <a:lstStyle/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 </a:t>
            </a: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 element is used to write JS coding in head section.</a:t>
            </a:r>
            <a:endParaRPr lang="en-US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algn="l"/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ocument.write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(“Hello”)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85840" y="1348560"/>
              <a:ext cx="5527800" cy="2822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480" y="1339200"/>
                <a:ext cx="5546520" cy="284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393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33116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Head Part: meta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196461"/>
            <a:ext cx="11600597" cy="5260610"/>
          </a:xfrm>
        </p:spPr>
        <p:txBody>
          <a:bodyPr numCol="1">
            <a:normAutofit/>
          </a:bodyPr>
          <a:lstStyle/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&lt;meta</a:t>
            </a: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&lt;meta&gt; element used for different purposes in the HTML document as: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set website character, that will used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write website description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write website keyword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write website author name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set website visibility setting in all devices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refresh web page after specific time interval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redirect any web page to new location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78600" y="2062800"/>
              <a:ext cx="143280" cy="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240" y="2053440"/>
                <a:ext cx="16200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390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9" y="27531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Meta Examples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028434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Description for website: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&lt;meta name="description" content=“In this website you will learn about computer science, different subjects like operating system, AI etc."&gt;</a:t>
            </a:r>
          </a:p>
          <a:p>
            <a:pPr algn="l"/>
            <a:endParaRPr lang="en-US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Write keywords for your website: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&lt;meta name="keywords" content=“Computer Science, Operating System, AI,"&gt;</a:t>
            </a:r>
          </a:p>
          <a:p>
            <a:pPr algn="l"/>
            <a:endParaRPr lang="en-US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Website author name: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&lt;meta name="author" content=“Faisal Zamir"&gt;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41280" y="821520"/>
              <a:ext cx="4965120" cy="37328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1920" y="812160"/>
                <a:ext cx="4983840" cy="375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13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7531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Meta Examples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154258"/>
            <a:ext cx="11600597" cy="5330948"/>
          </a:xfrm>
        </p:spPr>
        <p:txBody>
          <a:bodyPr numCol="1">
            <a:noAutofit/>
          </a:bodyPr>
          <a:lstStyle/>
          <a:p>
            <a:pPr algn="l"/>
            <a:r>
              <a:rPr lang="en-US" sz="20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Viewport setting: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&lt;meta name="viewport" content="width=device-width, initial-scale=1.0"&gt;</a:t>
            </a:r>
          </a:p>
          <a:p>
            <a:pPr algn="l"/>
            <a:endParaRPr lang="en-US" sz="2000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Web page refreshing after some seconds</a:t>
            </a: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&lt;meta http-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="refresh" content=“4"&gt;</a:t>
            </a:r>
            <a:endParaRPr lang="en-US" sz="2000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1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7) After 4 second, redirect a webpage: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&lt;meta http-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"refresh" content = "5;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http://www.jafricode.com" /&gt;</a:t>
            </a:r>
          </a:p>
          <a:p>
            <a:pPr algn="l"/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8) </a:t>
            </a:r>
            <a:r>
              <a:rPr lang="en-US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set:</a:t>
            </a:r>
          </a:p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&lt;meta charset="UTF-8"&gt;</a:t>
            </a:r>
          </a:p>
          <a:p>
            <a:pPr algn="l"/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16360" y="1875240"/>
              <a:ext cx="5849280" cy="36169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000" y="1865880"/>
                <a:ext cx="5868000" cy="36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395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5997</TotalTime>
  <Words>498</Words>
  <Application>Microsoft Office PowerPoint</Application>
  <PresentationFormat>Widescreen</PresentationFormat>
  <Paragraphs>117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HTML Head Part</vt:lpstr>
      <vt:lpstr>HTML Head Part : title</vt:lpstr>
      <vt:lpstr>HTML Head Part: link</vt:lpstr>
      <vt:lpstr>HTML Head Part: script</vt:lpstr>
      <vt:lpstr>HTML Head Part: style</vt:lpstr>
      <vt:lpstr>HTML Head Part: script</vt:lpstr>
      <vt:lpstr>HTML Head Part: meta</vt:lpstr>
      <vt:lpstr>HTML Meta Examples</vt:lpstr>
      <vt:lpstr>HTML Meta Examples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229</cp:revision>
  <dcterms:created xsi:type="dcterms:W3CDTF">2021-05-29T23:44:42Z</dcterms:created>
  <dcterms:modified xsi:type="dcterms:W3CDTF">2022-10-18T14:17:21Z</dcterms:modified>
</cp:coreProperties>
</file>