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1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7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9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1D8B-2A8A-459E-AA64-68C25A8D6E1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38E8-F665-4451-B266-57D84185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431"/>
            <a:ext cx="12349211" cy="6946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32" y="3923314"/>
            <a:ext cx="7459579" cy="1341704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 </a:t>
            </a:r>
            <a:r>
              <a:rPr lang="en-CA" sz="4800" b="1" dirty="0" smtClean="0">
                <a:latin typeface="Gill Sans MT" panose="020B05020201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MISSION REPORT</a:t>
            </a:r>
            <a:endParaRPr lang="en-US" sz="4800" b="1" dirty="0">
              <a:latin typeface="Gill Sans MT" panose="020B0502020104020203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3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314450"/>
            <a:ext cx="6350000" cy="4229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8814" y="481264"/>
            <a:ext cx="111677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Project </a:t>
            </a:r>
            <a:r>
              <a:rPr lang="en-US" sz="2800" b="1" dirty="0" smtClean="0"/>
              <a:t>Outlines:</a:t>
            </a:r>
            <a:endParaRPr lang="en-US" sz="2800" b="1" dirty="0"/>
          </a:p>
          <a:p>
            <a:r>
              <a:rPr lang="en-US" sz="2800" b="1" dirty="0"/>
              <a:t>Create a database for each completed and future SpaceX mission to outer </a:t>
            </a:r>
            <a:r>
              <a:rPr lang="en-US" sz="2800" b="1" dirty="0" smtClean="0"/>
              <a:t>space</a:t>
            </a:r>
          </a:p>
          <a:p>
            <a:endParaRPr lang="en-US" sz="2800" b="1" dirty="0"/>
          </a:p>
          <a:p>
            <a:r>
              <a:rPr lang="en-US" sz="2800" b="1" dirty="0"/>
              <a:t>Datasets:</a:t>
            </a:r>
          </a:p>
          <a:p>
            <a:r>
              <a:rPr lang="en-US" sz="2800" b="1" dirty="0"/>
              <a:t>SpaceX mission API: https://api.spacexdata.com/v3/missions</a:t>
            </a:r>
          </a:p>
          <a:p>
            <a:endParaRPr lang="en-US" sz="2800" b="1" dirty="0"/>
          </a:p>
          <a:p>
            <a:r>
              <a:rPr lang="en-US" sz="2800" b="1" dirty="0"/>
              <a:t>ETL tasks breakdown:</a:t>
            </a:r>
          </a:p>
          <a:p>
            <a:r>
              <a:rPr lang="en-US" sz="2800" b="1" dirty="0"/>
              <a:t>Read the </a:t>
            </a:r>
            <a:r>
              <a:rPr lang="en-US" sz="2800" b="1" dirty="0" err="1"/>
              <a:t>datasources</a:t>
            </a:r>
            <a:r>
              <a:rPr lang="en-US" sz="2800" b="1" dirty="0"/>
              <a:t>: SpaceX APIs</a:t>
            </a:r>
          </a:p>
          <a:p>
            <a:r>
              <a:rPr lang="en-US" sz="2800" b="1" dirty="0"/>
              <a:t>Web scraping for latest news related to missions</a:t>
            </a:r>
          </a:p>
          <a:p>
            <a:r>
              <a:rPr lang="en-US" sz="2800" b="1" dirty="0"/>
              <a:t>Extract, clean and upload into database </a:t>
            </a:r>
            <a:r>
              <a:rPr lang="en-US" sz="2800" b="1" dirty="0" err="1"/>
              <a:t>postgres</a:t>
            </a:r>
            <a:endParaRPr lang="en-US" sz="2800" b="1" dirty="0"/>
          </a:p>
          <a:p>
            <a:r>
              <a:rPr lang="en-US" sz="2800" b="1" dirty="0"/>
              <a:t>Scraping completed and future mission pages </a:t>
            </a:r>
          </a:p>
        </p:txBody>
      </p:sp>
    </p:spTree>
    <p:extLst>
      <p:ext uri="{BB962C8B-B14F-4D97-AF65-F5344CB8AC3E}">
        <p14:creationId xmlns:p14="http://schemas.microsoft.com/office/powerpoint/2010/main" val="78219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</TotalTime>
  <Words>60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Ebrima</vt:lpstr>
      <vt:lpstr>Gill Sans MT</vt:lpstr>
      <vt:lpstr>Office Theme</vt:lpstr>
      <vt:lpstr> MISSION REPORT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</dc:title>
  <dc:creator>shah</dc:creator>
  <cp:lastModifiedBy>shah</cp:lastModifiedBy>
  <cp:revision>13</cp:revision>
  <dcterms:created xsi:type="dcterms:W3CDTF">2019-12-14T17:51:19Z</dcterms:created>
  <dcterms:modified xsi:type="dcterms:W3CDTF">2019-12-17T21:53:19Z</dcterms:modified>
</cp:coreProperties>
</file>