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5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>
        <p:scale>
          <a:sx n="70" d="100"/>
          <a:sy n="70" d="100"/>
        </p:scale>
        <p:origin x="205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1D8B-2A8A-459E-AA64-68C25A8D6E1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38E8-F665-4451-B266-57D84185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4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1D8B-2A8A-459E-AA64-68C25A8D6E1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38E8-F665-4451-B266-57D84185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8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1D8B-2A8A-459E-AA64-68C25A8D6E1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38E8-F665-4451-B266-57D84185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6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1D8B-2A8A-459E-AA64-68C25A8D6E1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38E8-F665-4451-B266-57D84185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1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1D8B-2A8A-459E-AA64-68C25A8D6E1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38E8-F665-4451-B266-57D84185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7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1D8B-2A8A-459E-AA64-68C25A8D6E1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38E8-F665-4451-B266-57D84185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7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1D8B-2A8A-459E-AA64-68C25A8D6E1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38E8-F665-4451-B266-57D84185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8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1D8B-2A8A-459E-AA64-68C25A8D6E1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38E8-F665-4451-B266-57D84185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9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1D8B-2A8A-459E-AA64-68C25A8D6E1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38E8-F665-4451-B266-57D84185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2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1D8B-2A8A-459E-AA64-68C25A8D6E1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38E8-F665-4451-B266-57D84185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6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1D8B-2A8A-459E-AA64-68C25A8D6E1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38E8-F665-4451-B266-57D84185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9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21D8B-2A8A-459E-AA64-68C25A8D6E1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638E8-F665-4451-B266-57D84185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69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8431"/>
            <a:ext cx="12349211" cy="69464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5032" y="3923314"/>
            <a:ext cx="7459579" cy="1341704"/>
          </a:xfrm>
        </p:spPr>
        <p:txBody>
          <a:bodyPr>
            <a:norm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 </a:t>
            </a:r>
            <a:r>
              <a:rPr lang="en-CA" sz="4800" b="1" dirty="0" smtClean="0">
                <a:latin typeface="Gill Sans MT" panose="020B05020201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MISSION REPORT</a:t>
            </a:r>
            <a:endParaRPr lang="en-US" sz="4800" b="1" dirty="0">
              <a:latin typeface="Gill Sans MT" panose="020B0502020104020203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43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D15573D-0E45-4691-B525-471152EC18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E448559-19A4-4252-8C27-54C1DA906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B19C35E-4E30-4F1D-9FC2-F2FA6191E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3F1A1D-1379-4772-BBA4-7E2A2025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63E804-2369-4D65-AC20-022032F15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Create a database for each completed and future SpaceX mission to outer </a:t>
            </a:r>
            <a:r>
              <a:rPr lang="en-US" sz="2000" b="1" dirty="0" smtClean="0"/>
              <a:t>space</a:t>
            </a:r>
          </a:p>
          <a:p>
            <a:r>
              <a:rPr lang="en-CA" sz="2000" b="1" dirty="0" smtClean="0"/>
              <a:t>How a private company is keeping up with its goal of reducing space transportation costs and to enable colonization of Mars</a:t>
            </a:r>
          </a:p>
          <a:p>
            <a:r>
              <a:rPr lang="en-CA" sz="2000" b="1" dirty="0" smtClean="0"/>
              <a:t>Get a sense of the complexity of a single mission by looking at the critical components</a:t>
            </a:r>
          </a:p>
          <a:p>
            <a:endParaRPr lang="en-US" sz="2000" b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402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51176" y="393192"/>
            <a:ext cx="3447288" cy="105156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bg1"/>
                </a:solidFill>
              </a:rPr>
              <a:t>DATA Extraction:</a:t>
            </a:r>
          </a:p>
          <a:p>
            <a:pPr algn="ctr"/>
            <a:r>
              <a:rPr lang="en-CA" dirty="0" smtClean="0">
                <a:solidFill>
                  <a:schemeClr val="bg1"/>
                </a:solidFill>
              </a:rPr>
              <a:t>Based on SpaceX API</a:t>
            </a:r>
          </a:p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smtClean="0">
                <a:solidFill>
                  <a:schemeClr val="bg1"/>
                </a:solidFill>
              </a:rPr>
              <a:t>api.spacexdata.com/v3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707242"/>
            <a:ext cx="12192000" cy="12009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768" y="3282696"/>
            <a:ext cx="9667232" cy="351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6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73A236-85CC-4452-9687-31138C315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69785" y="1183482"/>
            <a:ext cx="3161963" cy="409260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Get data from </a:t>
            </a:r>
            <a:r>
              <a:rPr lang="en-CA" dirty="0" err="1" smtClean="0"/>
              <a:t>spacex</a:t>
            </a:r>
            <a:r>
              <a:rPr lang="en-CA" dirty="0" smtClean="0"/>
              <a:t> API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Transformation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/>
              <a:t>Dataframes</a:t>
            </a:r>
            <a:r>
              <a:rPr lang="en-CA" dirty="0" smtClean="0"/>
              <a:t> created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Unix date converted to date time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Connect with SQL DB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86480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569785" y="18288"/>
            <a:ext cx="3447288" cy="105156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bg1"/>
                </a:solidFill>
              </a:rPr>
              <a:t>DATA Exploration and cleanup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541" y="18288"/>
            <a:ext cx="4781183" cy="13205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480" y="3034675"/>
            <a:ext cx="8484503" cy="375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2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048CD89-17B6-4350-AA2E-BE0BAE74BFFA}"/>
              </a:ext>
            </a:extLst>
          </p:cNvPr>
          <p:cNvSpPr txBox="1"/>
          <p:nvPr/>
        </p:nvSpPr>
        <p:spPr>
          <a:xfrm>
            <a:off x="3600450" y="552450"/>
            <a:ext cx="4972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Full Data Frame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5" y="1186903"/>
            <a:ext cx="12084773" cy="559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6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4D78BF4-D473-436B-8EEA-4DA109CA0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24285" y="1091428"/>
            <a:ext cx="3931365" cy="775208"/>
          </a:xfrm>
        </p:spPr>
        <p:txBody>
          <a:bodyPr/>
          <a:lstStyle/>
          <a:p>
            <a:pPr algn="ctr"/>
            <a:r>
              <a:rPr lang="en-US" sz="3200" dirty="0" smtClean="0"/>
              <a:t>ERD Diagram</a:t>
            </a: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61225" y="39868"/>
            <a:ext cx="3447288" cy="105156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bg1"/>
                </a:solidFill>
              </a:rPr>
              <a:t>Data migration into a RDMS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1" y="2194560"/>
            <a:ext cx="8650988" cy="4553712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84D78BF4-D473-436B-8EEA-4DA109CA09C7}"/>
              </a:ext>
            </a:extLst>
          </p:cNvPr>
          <p:cNvSpPr txBox="1">
            <a:spLocks/>
          </p:cNvSpPr>
          <p:nvPr/>
        </p:nvSpPr>
        <p:spPr>
          <a:xfrm>
            <a:off x="8813625" y="1355344"/>
            <a:ext cx="3161963" cy="360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Tables created: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capsules, cores, dragons, missions,  launches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25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3978</TotalTime>
  <Words>110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Ebrima</vt:lpstr>
      <vt:lpstr>Gill Sans MT</vt:lpstr>
      <vt:lpstr>Office Theme</vt:lpstr>
      <vt:lpstr> MISSION REPORT</vt:lpstr>
      <vt:lpstr>Motivation</vt:lpstr>
      <vt:lpstr>PowerPoint Presentation</vt:lpstr>
      <vt:lpstr>PowerPoint Presentation</vt:lpstr>
      <vt:lpstr>PowerPoint Presentation</vt:lpstr>
      <vt:lpstr>PowerPoint Presentation</vt:lpstr>
    </vt:vector>
  </TitlesOfParts>
  <Company>Oracle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</dc:title>
  <dc:creator>shah</dc:creator>
  <cp:lastModifiedBy>shah</cp:lastModifiedBy>
  <cp:revision>41</cp:revision>
  <dcterms:created xsi:type="dcterms:W3CDTF">2019-12-14T17:51:19Z</dcterms:created>
  <dcterms:modified xsi:type="dcterms:W3CDTF">2019-12-20T06:24:18Z</dcterms:modified>
</cp:coreProperties>
</file>