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6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9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7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9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6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21D8B-2A8A-459E-AA64-68C25A8D6E1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PROJECT 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3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GET SPACE X MISSION API</a:t>
            </a:r>
          </a:p>
          <a:p>
            <a:r>
              <a:rPr lang="en-CA" dirty="0" smtClean="0"/>
              <a:t>WEB SCRAPING FOR LATEST NEWS REALTED TO MISSIONS</a:t>
            </a:r>
          </a:p>
          <a:p>
            <a:r>
              <a:rPr lang="en-CA" dirty="0" smtClean="0"/>
              <a:t>EXTRACT, CLEAN AND UPLOAD INTO DATABASE POSTGRES</a:t>
            </a:r>
          </a:p>
          <a:p>
            <a:r>
              <a:rPr lang="en-CA" smtClean="0"/>
              <a:t>SCRAPING COMPLETED AND FUTURE MISSION PAGES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2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02</vt:lpstr>
      <vt:lpstr>PROJECT OUTLINES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</dc:title>
  <dc:creator>shah</dc:creator>
  <cp:lastModifiedBy>shah</cp:lastModifiedBy>
  <cp:revision>2</cp:revision>
  <dcterms:created xsi:type="dcterms:W3CDTF">2019-12-14T17:51:19Z</dcterms:created>
  <dcterms:modified xsi:type="dcterms:W3CDTF">2019-12-14T17:54:02Z</dcterms:modified>
</cp:coreProperties>
</file>