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oiret One"/>
      <p:regular r:id="rId21"/>
    </p:embeddedFont>
    <p:embeddedFont>
      <p:font typeface="Montserrat"/>
      <p:regular r:id="rId22"/>
      <p:bold r:id="rId23"/>
      <p:italic r:id="rId24"/>
      <p:boldItalic r:id="rId25"/>
    </p:embeddedFont>
    <p:embeddedFont>
      <p:font typeface="Kulim Par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5EA5EB-A4F7-4881-BAC6-E0878A3A6FAB}">
  <a:tblStyle styleId="{A25EA5EB-A4F7-4881-BAC6-E0878A3A6FA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F5EB"/>
          </a:solidFill>
        </a:fill>
      </a:tcStyle>
    </a:wholeTbl>
    <a:band1H>
      <a:tcTxStyle/>
      <a:tcStyle>
        <a:fill>
          <a:solidFill>
            <a:srgbClr val="D9EBD4"/>
          </a:solidFill>
        </a:fill>
      </a:tcStyle>
    </a:band1H>
    <a:band2H>
      <a:tcTxStyle/>
    </a:band2H>
    <a:band1V>
      <a:tcTxStyle/>
      <a:tcStyle>
        <a:fill>
          <a:solidFill>
            <a:srgbClr val="D9EBD4"/>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font" Target="fonts/PoiretOne-regular.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ulimPark-regular.fntdata"/><Relationship Id="rId25" Type="http://schemas.openxmlformats.org/officeDocument/2006/relationships/font" Target="fonts/Montserrat-boldItalic.fntdata"/><Relationship Id="rId28" Type="http://schemas.openxmlformats.org/officeDocument/2006/relationships/font" Target="fonts/KulimPark-italic.fntdata"/><Relationship Id="rId27" Type="http://schemas.openxmlformats.org/officeDocument/2006/relationships/font" Target="fonts/KulimPar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KulimPark-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
              <a:t>Pranathi</a:t>
            </a:r>
            <a:endParaRPr/>
          </a:p>
        </p:txBody>
      </p:sp>
      <p:sp>
        <p:nvSpPr>
          <p:cNvPr id="122" name="Google Shape;12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47550c108cbc2f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47550c108cbc2f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Arham</a:t>
            </a:r>
            <a:endParaRPr/>
          </a:p>
        </p:txBody>
      </p:sp>
      <p:sp>
        <p:nvSpPr>
          <p:cNvPr id="260" name="Google Shape;260;g2247550c108cbc2f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f67017303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Grace</a:t>
            </a:r>
            <a:endParaRPr/>
          </a:p>
          <a:p>
            <a:pPr indent="0" lvl="0" marL="0" rtl="0" algn="l">
              <a:lnSpc>
                <a:spcPct val="115000"/>
              </a:lnSpc>
              <a:spcBef>
                <a:spcPts val="0"/>
              </a:spcBef>
              <a:spcAft>
                <a:spcPts val="0"/>
              </a:spcAft>
              <a:buClr>
                <a:schemeClr val="dk1"/>
              </a:buClr>
              <a:buSzPts val="1100"/>
              <a:buFont typeface="Arial"/>
              <a:buNone/>
            </a:pPr>
            <a:r>
              <a:rPr lang="es" sz="1000">
                <a:latin typeface="Montserrat"/>
                <a:ea typeface="Montserrat"/>
                <a:cs typeface="Montserrat"/>
                <a:sym typeface="Montserrat"/>
              </a:rPr>
              <a:t>In order to test our prototype, our teachers drove down to meet Omar. </a:t>
            </a:r>
            <a:r>
              <a:rPr lang="es" sz="1000">
                <a:solidFill>
                  <a:srgbClr val="222222"/>
                </a:solidFill>
                <a:highlight>
                  <a:srgbClr val="FFFFFF"/>
                </a:highlight>
                <a:latin typeface="Montserrat"/>
                <a:ea typeface="Montserrat"/>
                <a:cs typeface="Montserrat"/>
                <a:sym typeface="Montserrat"/>
              </a:rPr>
              <a:t>The prototype worked fairly well and Omar seemed enthusiastic about getting it working even better. His family was there, and they also seemed excited. Something his dad mentioned was that when trucks are parked on the road and their side mirrors are sticking out, they are a hazard. At the Hatlen center, they teach them to walk with their hand up to avoid things like that. So they felt that the device would be a big help. The amount of vibrating seemed good and it was able to differentiate left from right. </a:t>
            </a:r>
            <a:endParaRPr sz="10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66" name="Google Shape;266;g10f67017303_2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8172f27d9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8172f27d9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Rehaan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After our testing was done, out teacher mention about the tests, “ “. </a:t>
            </a:r>
            <a:endParaRPr/>
          </a:p>
        </p:txBody>
      </p:sp>
      <p:sp>
        <p:nvSpPr>
          <p:cNvPr id="276" name="Google Shape;276;g118172f27d9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Nohami</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All of these products are similar to the product we have now, they all aid those who are visually impared and have trouble detecting objects that are at their eye </a:t>
            </a:r>
            <a:r>
              <a:rPr lang="es"/>
              <a:t>level. They all use different ways to notify their user but they do share some common qualities such as portability. Although they have similar qualities and features, their costs are vastly different.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Talk about how there is high cost </a:t>
            </a:r>
            <a:endParaRPr/>
          </a:p>
          <a:p>
            <a:pPr indent="-317500" lvl="0" marL="457200" rtl="0" algn="l">
              <a:spcBef>
                <a:spcPts val="0"/>
              </a:spcBef>
              <a:spcAft>
                <a:spcPts val="0"/>
              </a:spcAft>
              <a:buSzPts val="1400"/>
              <a:buChar char="-"/>
            </a:pPr>
            <a:r>
              <a:rPr lang="es"/>
              <a:t>common aspects </a:t>
            </a:r>
            <a:endParaRPr/>
          </a:p>
          <a:p>
            <a:pPr indent="-317500" lvl="0" marL="457200" rtl="0" algn="l">
              <a:spcBef>
                <a:spcPts val="0"/>
              </a:spcBef>
              <a:spcAft>
                <a:spcPts val="0"/>
              </a:spcAft>
              <a:buSzPts val="1400"/>
              <a:buChar char="-"/>
            </a:pPr>
            <a:r>
              <a:rPr lang="es"/>
              <a:t>transition to next speaker</a:t>
            </a:r>
            <a:endParaRPr/>
          </a:p>
        </p:txBody>
      </p:sp>
      <p:sp>
        <p:nvSpPr>
          <p:cNvPr id="288" name="Google Shape;2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Aadi</a:t>
            </a:r>
            <a:endParaRPr sz="1400">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lnSpc>
                <a:spcPct val="90000"/>
              </a:lnSpc>
              <a:spcBef>
                <a:spcPts val="0"/>
              </a:spcBef>
              <a:spcAft>
                <a:spcPts val="0"/>
              </a:spcAft>
              <a:buClr>
                <a:schemeClr val="dk1"/>
              </a:buClr>
              <a:buSzPts val="1400"/>
              <a:buFont typeface="Arial"/>
              <a:buNone/>
            </a:pPr>
            <a:r>
              <a:rPr lang="es" sz="1400">
                <a:latin typeface="Montserrat"/>
                <a:ea typeface="Montserrat"/>
                <a:cs typeface="Montserrat"/>
                <a:sym typeface="Montserrat"/>
              </a:rPr>
              <a:t>Although we currently have a working model of our prototype, we still have a lot to improve upon.</a:t>
            </a:r>
            <a:endParaRPr sz="1400">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1400"/>
              <a:buFont typeface="Arial"/>
              <a:buNone/>
            </a:pPr>
            <a:r>
              <a:rPr lang="es" sz="1400">
                <a:latin typeface="Montserrat"/>
                <a:ea typeface="Montserrat"/>
                <a:cs typeface="Montserrat"/>
                <a:sym typeface="Montserrat"/>
              </a:rPr>
              <a:t>For one, we would like to continue fine tuning the angle and range the sensors provide to the user. Furthermore, we still have to make the controller more compact so that it weighs less and takes up less space in the hat, and hide the wiring that is still visible which could be damaged due to exposure to the elements or wear and tear from usage itself.</a:t>
            </a:r>
            <a:endParaRPr sz="1400">
              <a:latin typeface="Montserrat"/>
              <a:ea typeface="Montserrat"/>
              <a:cs typeface="Montserrat"/>
              <a:sym typeface="Montserrat"/>
            </a:endParaRPr>
          </a:p>
          <a:p>
            <a:pPr indent="0" lvl="0" marL="0" rtl="0" algn="l">
              <a:lnSpc>
                <a:spcPct val="90000"/>
              </a:lnSpc>
              <a:spcBef>
                <a:spcPts val="0"/>
              </a:spcBef>
              <a:spcAft>
                <a:spcPts val="0"/>
              </a:spcAft>
              <a:buNone/>
            </a:pPr>
            <a:r>
              <a:rPr lang="es" sz="1400">
                <a:latin typeface="Montserrat"/>
                <a:ea typeface="Montserrat"/>
                <a:cs typeface="Montserrat"/>
                <a:sym typeface="Montserrat"/>
              </a:rPr>
              <a:t>In addition to the controller and wiring, we also need to make the ultrasonic sensors resistant to the elements, which could be done by adding enclosures for the sensors.</a:t>
            </a:r>
            <a:endParaRPr sz="14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321" name="Google Shape;3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4e1bcc38c_6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14e1bcc38c_6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Pranathi </a:t>
            </a:r>
            <a:endParaRPr/>
          </a:p>
          <a:p>
            <a:pPr indent="0" lvl="0" marL="0" rtl="0" algn="l">
              <a:lnSpc>
                <a:spcPct val="90000"/>
              </a:lnSpc>
              <a:spcBef>
                <a:spcPts val="0"/>
              </a:spcBef>
              <a:spcAft>
                <a:spcPts val="0"/>
              </a:spcAft>
              <a:buNone/>
            </a:pPr>
            <a:r>
              <a:t/>
            </a:r>
            <a:endParaRPr sz="1000">
              <a:solidFill>
                <a:srgbClr val="26303D"/>
              </a:solidFill>
              <a:latin typeface="Montserrat"/>
              <a:ea typeface="Montserrat"/>
              <a:cs typeface="Montserrat"/>
              <a:sym typeface="Montserrat"/>
            </a:endParaRPr>
          </a:p>
          <a:p>
            <a:pPr indent="0" lvl="0" marL="0" rtl="0" algn="l">
              <a:lnSpc>
                <a:spcPct val="90000"/>
              </a:lnSpc>
              <a:spcBef>
                <a:spcPts val="800"/>
              </a:spcBef>
              <a:spcAft>
                <a:spcPts val="0"/>
              </a:spcAft>
              <a:buClr>
                <a:schemeClr val="dk1"/>
              </a:buClr>
              <a:buSzPts val="1100"/>
              <a:buFont typeface="Arial"/>
              <a:buNone/>
            </a:pPr>
            <a:r>
              <a:rPr lang="es" sz="1000">
                <a:solidFill>
                  <a:srgbClr val="26303D"/>
                </a:solidFill>
                <a:latin typeface="Montserrat"/>
                <a:ea typeface="Montserrat"/>
                <a:cs typeface="Montserrat"/>
                <a:sym typeface="Montserrat"/>
              </a:rPr>
              <a:t>Omar is a visually impaired 18-year old. A young man in this rapidly developing society, Omar lost his eyesight at the mere age of 15. He is currently residing at the Hatlen Center, where he learns to be more independent by taking classes that teach their visually impaired students how to navigate technology, manage their finances, and more. </a:t>
            </a:r>
            <a:endParaRPr sz="1000">
              <a:solidFill>
                <a:srgbClr val="26303D"/>
              </a:solidFill>
              <a:latin typeface="Montserrat"/>
              <a:ea typeface="Montserrat"/>
              <a:cs typeface="Montserrat"/>
              <a:sym typeface="Montserrat"/>
            </a:endParaRPr>
          </a:p>
          <a:p>
            <a:pPr indent="0" lvl="0" marL="0" rtl="0" algn="l">
              <a:spcBef>
                <a:spcPts val="80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Sireesha</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s" sz="1000">
                <a:latin typeface="Montserrat"/>
                <a:ea typeface="Montserrat"/>
                <a:cs typeface="Montserrat"/>
                <a:sym typeface="Montserrat"/>
              </a:rPr>
              <a:t>When Omar is outside, he typically uses a cane to navigate. However, his cane is unable to detect overhead objects, such as branches and street signs. Omar has indicated that this is one of the most pressing issues he tackles on a daily basis. He often has to walk with his hand above his head in order to shield himself from these objects, as the injuries that could occur because of them could have an exceedingly detrimental impact to him. In addition, his height only worsens the problem, as it increases the risk of him colliding with overhead objects. </a:t>
            </a:r>
            <a:endParaRPr sz="10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939c144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Ashar</a:t>
            </a:r>
            <a:endParaRPr/>
          </a:p>
          <a:p>
            <a:pPr indent="0" lvl="0" marL="0" rtl="0" algn="l">
              <a:spcBef>
                <a:spcPts val="0"/>
              </a:spcBef>
              <a:spcAft>
                <a:spcPts val="0"/>
              </a:spcAft>
              <a:buNone/>
            </a:pPr>
            <a:r>
              <a:rPr lang="es"/>
              <a:t>When meeting with Omar via zoom, we got to fully understand his struggles in his day-to-day life. Some notable </a:t>
            </a:r>
            <a:r>
              <a:rPr lang="es"/>
              <a:t>statements</a:t>
            </a:r>
            <a:r>
              <a:rPr lang="es"/>
              <a:t> of his included…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7" name="Google Shape;157;g115939c144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8e66b8f59_6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latin typeface="Kulim Park"/>
                <a:ea typeface="Kulim Park"/>
                <a:cs typeface="Kulim Park"/>
                <a:sym typeface="Kulim Park"/>
              </a:rPr>
              <a:t>Rehaan</a:t>
            </a:r>
            <a:endParaRPr>
              <a:latin typeface="Kulim Park"/>
              <a:ea typeface="Kulim Park"/>
              <a:cs typeface="Kulim Park"/>
              <a:sym typeface="Kulim Park"/>
            </a:endParaRPr>
          </a:p>
          <a:p>
            <a:pPr indent="0" lvl="0" marL="0" rtl="0" algn="l">
              <a:lnSpc>
                <a:spcPct val="150000"/>
              </a:lnSpc>
              <a:spcBef>
                <a:spcPts val="0"/>
              </a:spcBef>
              <a:spcAft>
                <a:spcPts val="0"/>
              </a:spcAft>
              <a:buNone/>
            </a:pPr>
            <a:r>
              <a:t/>
            </a:r>
            <a:endParaRPr>
              <a:latin typeface="Kulim Park"/>
              <a:ea typeface="Kulim Park"/>
              <a:cs typeface="Kulim Park"/>
              <a:sym typeface="Kulim Park"/>
            </a:endParaRPr>
          </a:p>
          <a:p>
            <a:pPr indent="0" lvl="0" marL="0" rtl="0" algn="l">
              <a:lnSpc>
                <a:spcPct val="150000"/>
              </a:lnSpc>
              <a:spcBef>
                <a:spcPts val="0"/>
              </a:spcBef>
              <a:spcAft>
                <a:spcPts val="0"/>
              </a:spcAft>
              <a:buClr>
                <a:schemeClr val="dk1"/>
              </a:buClr>
              <a:buSzPts val="1100"/>
              <a:buFont typeface="Arial"/>
              <a:buNone/>
            </a:pPr>
            <a:r>
              <a:rPr lang="es">
                <a:latin typeface="Kulim Park"/>
                <a:ea typeface="Kulim Park"/>
                <a:cs typeface="Kulim Park"/>
                <a:sym typeface="Kulim Park"/>
              </a:rPr>
              <a:t>Our solution was to create a hat that can detect overhead obstacles and in turn, lead our community partner to safety when walking on the sidewalk. When an obstacle is detected 3 feet away from the user, the user will feel vibrations, signaling them about the obstacle. The vibrations will become more noticeable as the user gets closer to the object. From this information, the user will be able to get an accurate sense of where the object is based on the frequency of the vibrations. Our product works by using ultrasonic sensors to detect these obstacles and vibration motors on the side of the hat that signal the user about the obstacles.</a:t>
            </a:r>
            <a:endParaRPr>
              <a:latin typeface="Kulim Park"/>
              <a:ea typeface="Kulim Park"/>
              <a:cs typeface="Kulim Park"/>
              <a:sym typeface="Kulim Park"/>
            </a:endParaRPr>
          </a:p>
        </p:txBody>
      </p:sp>
      <p:sp>
        <p:nvSpPr>
          <p:cNvPr id="208" name="Google Shape;208;g118e66b8f59_6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8e66b8f59_6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latin typeface="Kulim Park"/>
                <a:ea typeface="Kulim Park"/>
                <a:cs typeface="Kulim Park"/>
                <a:sym typeface="Kulim Park"/>
              </a:rPr>
              <a:t>Rehaan</a:t>
            </a:r>
            <a:endParaRPr>
              <a:latin typeface="Kulim Park"/>
              <a:ea typeface="Kulim Park"/>
              <a:cs typeface="Kulim Park"/>
              <a:sym typeface="Kulim Park"/>
            </a:endParaRPr>
          </a:p>
          <a:p>
            <a:pPr indent="0" lvl="0" marL="0" rtl="0" algn="l">
              <a:lnSpc>
                <a:spcPct val="150000"/>
              </a:lnSpc>
              <a:spcBef>
                <a:spcPts val="0"/>
              </a:spcBef>
              <a:spcAft>
                <a:spcPts val="0"/>
              </a:spcAft>
              <a:buNone/>
            </a:pPr>
            <a:r>
              <a:t/>
            </a:r>
            <a:endParaRPr>
              <a:latin typeface="Kulim Park"/>
              <a:ea typeface="Kulim Park"/>
              <a:cs typeface="Kulim Park"/>
              <a:sym typeface="Kulim Park"/>
            </a:endParaRPr>
          </a:p>
          <a:p>
            <a:pPr indent="0" lvl="0" marL="0" rtl="0" algn="l">
              <a:lnSpc>
                <a:spcPct val="150000"/>
              </a:lnSpc>
              <a:spcBef>
                <a:spcPts val="0"/>
              </a:spcBef>
              <a:spcAft>
                <a:spcPts val="0"/>
              </a:spcAft>
              <a:buClr>
                <a:schemeClr val="dk1"/>
              </a:buClr>
              <a:buSzPts val="1100"/>
              <a:buFont typeface="Arial"/>
              <a:buNone/>
            </a:pPr>
            <a:r>
              <a:rPr lang="es">
                <a:latin typeface="Kulim Park"/>
                <a:ea typeface="Kulim Park"/>
                <a:cs typeface="Kulim Park"/>
                <a:sym typeface="Kulim Park"/>
              </a:rPr>
              <a:t>Our solution was to create a hat that can detect overhead obstacles and in turn, lead our community partner to safety when walking on the sidewalk. When an obstacle is detected 3 feet away from the user, the user will feel vibrations, signaling them about the obstacle. The vibrations will become more noticeable as the user gets closer to the object. From this information, the user will be able to get an accurate sense of where the object is based on the frequency of the vibrations. Our product works by using ultrasonic sensors to detect these obstacles and vibration motors on the side of the hat that signal the user about the obstacles.</a:t>
            </a:r>
            <a:endParaRPr>
              <a:latin typeface="Kulim Park"/>
              <a:ea typeface="Kulim Park"/>
              <a:cs typeface="Kulim Park"/>
              <a:sym typeface="Kulim Park"/>
            </a:endParaRPr>
          </a:p>
        </p:txBody>
      </p:sp>
      <p:sp>
        <p:nvSpPr>
          <p:cNvPr id="215" name="Google Shape;215;g118e66b8f59_6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Arham</a:t>
            </a:r>
            <a:endParaRPr/>
          </a:p>
        </p:txBody>
      </p:sp>
      <p:sp>
        <p:nvSpPr>
          <p:cNvPr id="222" name="Google Shape;2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5939c1445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5939c1445_1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Ashar</a:t>
            </a:r>
            <a:endParaRPr/>
          </a:p>
          <a:p>
            <a:pPr indent="0" lvl="0" marL="0" rtl="0" algn="l">
              <a:spcBef>
                <a:spcPts val="0"/>
              </a:spcBef>
              <a:spcAft>
                <a:spcPts val="0"/>
              </a:spcAft>
              <a:buNone/>
            </a:pPr>
            <a:r>
              <a:rPr lang="es"/>
              <a:t>After completing a prototype of our design, we relayed our </a:t>
            </a:r>
            <a:r>
              <a:rPr lang="es"/>
              <a:t>developments</a:t>
            </a:r>
            <a:r>
              <a:rPr lang="es"/>
              <a:t> to Omar via Zoom. One notable statement of his was…</a:t>
            </a:r>
            <a:endParaRPr/>
          </a:p>
        </p:txBody>
      </p:sp>
      <p:sp>
        <p:nvSpPr>
          <p:cNvPr id="235" name="Google Shape;235;g115939c1445_1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56718695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567186956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
              <a:t>Arham</a:t>
            </a:r>
            <a:endParaRPr/>
          </a:p>
        </p:txBody>
      </p:sp>
      <p:sp>
        <p:nvSpPr>
          <p:cNvPr id="248" name="Google Shape;248;g11567186956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6271260" y="0"/>
            <a:ext cx="2872740" cy="5143500"/>
          </a:xfrm>
          <a:prstGeom prst="rect">
            <a:avLst/>
          </a:prstGeom>
          <a:solidFill>
            <a:srgbClr val="A3D3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txBox="1"/>
          <p:nvPr>
            <p:ph type="ctrTitle"/>
          </p:nvPr>
        </p:nvSpPr>
        <p:spPr>
          <a:xfrm>
            <a:off x="723900" y="653608"/>
            <a:ext cx="4878000" cy="3009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Poiret On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723899" y="3562240"/>
            <a:ext cx="4878000" cy="378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750"/>
              </a:spcBef>
              <a:spcAft>
                <a:spcPts val="0"/>
              </a:spcAft>
              <a:buClr>
                <a:schemeClr val="dk1"/>
              </a:buClr>
              <a:buSzPts val="1600"/>
              <a:buNone/>
              <a:defRPr b="0" sz="1600">
                <a:latin typeface="Montserrat"/>
                <a:ea typeface="Montserrat"/>
                <a:cs typeface="Montserrat"/>
                <a:sym typeface="Montserrat"/>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1">
    <p:spTree>
      <p:nvGrpSpPr>
        <p:cNvPr id="82" name="Shape 82"/>
        <p:cNvGrpSpPr/>
        <p:nvPr/>
      </p:nvGrpSpPr>
      <p:grpSpPr>
        <a:xfrm>
          <a:off x="0" y="0"/>
          <a:ext cx="0" cy="0"/>
          <a:chOff x="0" y="0"/>
          <a:chExt cx="0" cy="0"/>
        </a:xfrm>
      </p:grpSpPr>
      <p:sp>
        <p:nvSpPr>
          <p:cNvPr id="83" name="Google Shape;83;p11"/>
          <p:cNvSpPr/>
          <p:nvPr/>
        </p:nvSpPr>
        <p:spPr>
          <a:xfrm rot="-5400000">
            <a:off x="6203631" y="2216468"/>
            <a:ext cx="5156837" cy="7239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4" name="Google Shape;84;p11"/>
          <p:cNvCxnSpPr/>
          <p:nvPr/>
        </p:nvCxnSpPr>
        <p:spPr>
          <a:xfrm flipH="1" rot="10800000">
            <a:off x="2700855" y="4591049"/>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85" name="Google Shape;85;p11"/>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6" name="Shape 86"/>
        <p:cNvGrpSpPr/>
        <p:nvPr/>
      </p:nvGrpSpPr>
      <p:grpSpPr>
        <a:xfrm>
          <a:off x="0" y="0"/>
          <a:ext cx="0" cy="0"/>
          <a:chOff x="0" y="0"/>
          <a:chExt cx="0" cy="0"/>
        </a:xfrm>
      </p:grpSpPr>
      <p:sp>
        <p:nvSpPr>
          <p:cNvPr id="87" name="Google Shape;87;p12"/>
          <p:cNvSpPr/>
          <p:nvPr/>
        </p:nvSpPr>
        <p:spPr>
          <a:xfrm rot="-5400000">
            <a:off x="3989437" y="-4002775"/>
            <a:ext cx="1165123" cy="914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8" name="Google Shape;88;p12"/>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89" name="Google Shape;89;p12"/>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90" name="Shape 90"/>
        <p:cNvGrpSpPr/>
        <p:nvPr/>
      </p:nvGrpSpPr>
      <p:grpSpPr>
        <a:xfrm>
          <a:off x="0" y="0"/>
          <a:ext cx="0" cy="0"/>
          <a:chOff x="0" y="0"/>
          <a:chExt cx="0" cy="0"/>
        </a:xfrm>
      </p:grpSpPr>
      <p:sp>
        <p:nvSpPr>
          <p:cNvPr id="91" name="Google Shape;91;p13"/>
          <p:cNvSpPr/>
          <p:nvPr/>
        </p:nvSpPr>
        <p:spPr>
          <a:xfrm rot="-5400000">
            <a:off x="3279455" y="-3292794"/>
            <a:ext cx="2585087" cy="914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2" name="Google Shape;92;p13"/>
          <p:cNvCxnSpPr/>
          <p:nvPr/>
        </p:nvCxnSpPr>
        <p:spPr>
          <a:xfrm flipH="1" rot="10800000">
            <a:off x="723756"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93" name="Google Shape;93;p13"/>
          <p:cNvSpPr txBox="1"/>
          <p:nvPr>
            <p:ph type="title"/>
          </p:nvPr>
        </p:nvSpPr>
        <p:spPr>
          <a:xfrm>
            <a:off x="723900" y="785479"/>
            <a:ext cx="7696200" cy="922389"/>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9000"/>
              <a:buFont typeface="Poiret One"/>
              <a:buNone/>
              <a:defRPr b="1" sz="9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3"/>
          <p:cNvSpPr txBox="1"/>
          <p:nvPr/>
        </p:nvSpPr>
        <p:spPr>
          <a:xfrm>
            <a:off x="2212650" y="3680290"/>
            <a:ext cx="4718700" cy="61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chemeClr val="dk1"/>
              </a:buClr>
              <a:buSzPts val="1200"/>
              <a:buFont typeface="Montserrat"/>
              <a:buNone/>
            </a:pPr>
            <a:r>
              <a:rPr b="1" i="0" lang="es" sz="1200" u="none" cap="none" strike="noStrike">
                <a:solidFill>
                  <a:schemeClr val="dk1"/>
                </a:solidFill>
                <a:latin typeface="Montserrat"/>
                <a:ea typeface="Montserrat"/>
                <a:cs typeface="Montserrat"/>
                <a:sym typeface="Montserrat"/>
              </a:rPr>
              <a:t>CREDITS</a:t>
            </a:r>
            <a:r>
              <a:rPr b="0" i="0" lang="es" sz="1200" u="none" cap="none" strike="noStrike">
                <a:solidFill>
                  <a:schemeClr val="dk1"/>
                </a:solidFill>
                <a:latin typeface="Montserrat"/>
                <a:ea typeface="Montserrat"/>
                <a:cs typeface="Montserrat"/>
                <a:sym typeface="Montserrat"/>
              </a:rPr>
              <a:t>: This presentation template was created by </a:t>
            </a:r>
            <a:r>
              <a:rPr b="1" i="0" lang="es" sz="1200" u="none" cap="none" strike="noStrike">
                <a:solidFill>
                  <a:schemeClr val="hlink"/>
                </a:solidFill>
                <a:uFill>
                  <a:noFill/>
                </a:uFill>
                <a:latin typeface="Montserrat"/>
                <a:ea typeface="Montserrat"/>
                <a:cs typeface="Montserrat"/>
                <a:sym typeface="Montserrat"/>
                <a:hlinkClick r:id="rId2"/>
              </a:rPr>
              <a:t>Slidesgo</a:t>
            </a:r>
            <a:r>
              <a:rPr b="0" i="0" lang="es" sz="1200" u="none" cap="none" strike="noStrike">
                <a:solidFill>
                  <a:schemeClr val="dk1"/>
                </a:solidFill>
                <a:latin typeface="Montserrat"/>
                <a:ea typeface="Montserrat"/>
                <a:cs typeface="Montserrat"/>
                <a:sym typeface="Montserrat"/>
              </a:rPr>
              <a:t>, including icons by </a:t>
            </a:r>
            <a:r>
              <a:rPr b="1" i="0" lang="es" sz="1200" u="none" cap="none" strike="noStrike">
                <a:solidFill>
                  <a:schemeClr val="hlink"/>
                </a:solidFill>
                <a:uFill>
                  <a:noFill/>
                </a:uFill>
                <a:latin typeface="Montserrat"/>
                <a:ea typeface="Montserrat"/>
                <a:cs typeface="Montserrat"/>
                <a:sym typeface="Montserrat"/>
                <a:hlinkClick r:id="rId3"/>
              </a:rPr>
              <a:t>Flaticon</a:t>
            </a:r>
            <a:r>
              <a:rPr b="0" i="0" lang="es" sz="1200" u="none" cap="none" strike="noStrike">
                <a:solidFill>
                  <a:schemeClr val="dk1"/>
                </a:solidFill>
                <a:latin typeface="Montserrat"/>
                <a:ea typeface="Montserrat"/>
                <a:cs typeface="Montserrat"/>
                <a:sym typeface="Montserrat"/>
              </a:rPr>
              <a:t>, and infographics &amp; images by </a:t>
            </a:r>
            <a:r>
              <a:rPr b="1" i="0" lang="es" sz="1200" u="none" cap="none" strike="noStrike">
                <a:solidFill>
                  <a:schemeClr val="hlink"/>
                </a:solidFill>
                <a:uFill>
                  <a:noFill/>
                </a:uFill>
                <a:latin typeface="Montserrat"/>
                <a:ea typeface="Montserrat"/>
                <a:cs typeface="Montserrat"/>
                <a:sym typeface="Montserrat"/>
                <a:hlinkClick r:id="rId4"/>
              </a:rPr>
              <a:t>Freepik</a:t>
            </a:r>
            <a:endParaRPr b="1" i="0" sz="1200" u="none" cap="none" strike="noStrike">
              <a:solidFill>
                <a:schemeClr val="dk1"/>
              </a:solidFill>
              <a:latin typeface="Montserrat"/>
              <a:ea typeface="Montserrat"/>
              <a:cs typeface="Montserrat"/>
              <a:sym typeface="Montserrat"/>
            </a:endParaRPr>
          </a:p>
        </p:txBody>
      </p:sp>
      <p:sp>
        <p:nvSpPr>
          <p:cNvPr id="95" name="Google Shape;95;p13"/>
          <p:cNvSpPr txBox="1"/>
          <p:nvPr>
            <p:ph idx="1" type="body"/>
          </p:nvPr>
        </p:nvSpPr>
        <p:spPr>
          <a:xfrm>
            <a:off x="2654559" y="1650466"/>
            <a:ext cx="3837600" cy="11529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96" name="Shape 96"/>
        <p:cNvGrpSpPr/>
        <p:nvPr/>
      </p:nvGrpSpPr>
      <p:grpSpPr>
        <a:xfrm>
          <a:off x="0" y="0"/>
          <a:ext cx="0" cy="0"/>
          <a:chOff x="0" y="0"/>
          <a:chExt cx="0" cy="0"/>
        </a:xfrm>
      </p:grpSpPr>
      <p:sp>
        <p:nvSpPr>
          <p:cNvPr id="97" name="Google Shape;97;p14"/>
          <p:cNvSpPr/>
          <p:nvPr/>
        </p:nvSpPr>
        <p:spPr>
          <a:xfrm rot="-5400000">
            <a:off x="3989438" y="-4002598"/>
            <a:ext cx="1165123" cy="914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8" name="Google Shape;98;p14"/>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99" name="Google Shape;99;p14"/>
          <p:cNvSpPr txBox="1"/>
          <p:nvPr>
            <p:ph type="title"/>
          </p:nvPr>
        </p:nvSpPr>
        <p:spPr>
          <a:xfrm>
            <a:off x="723900" y="552449"/>
            <a:ext cx="7696200" cy="432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4"/>
          <p:cNvSpPr txBox="1"/>
          <p:nvPr>
            <p:ph idx="1" type="body"/>
          </p:nvPr>
        </p:nvSpPr>
        <p:spPr>
          <a:xfrm>
            <a:off x="723900" y="2406828"/>
            <a:ext cx="7696200" cy="2184224"/>
          </a:xfrm>
          <a:prstGeom prst="rect">
            <a:avLst/>
          </a:prstGeom>
          <a:noFill/>
          <a:ln>
            <a:noFill/>
          </a:ln>
        </p:spPr>
        <p:txBody>
          <a:bodyPr anchorCtr="0" anchor="ctr" bIns="45700" lIns="91425" spcFirstLastPara="1" rIns="91425" wrap="square" tIns="45700">
            <a:normAutofit/>
          </a:bodyPr>
          <a:lstStyle>
            <a:lvl1pPr indent="-317500" lvl="0" marL="457200" algn="l">
              <a:lnSpc>
                <a:spcPct val="90000"/>
              </a:lnSpc>
              <a:spcBef>
                <a:spcPts val="0"/>
              </a:spcBef>
              <a:spcAft>
                <a:spcPts val="0"/>
              </a:spcAft>
              <a:buClr>
                <a:schemeClr val="dk1"/>
              </a:buClr>
              <a:buSzPts val="1400"/>
              <a:buFont typeface="Arial"/>
              <a:buChar char="•"/>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chemeClr val="dk1"/>
              </a:buClr>
              <a:buSzPts val="1200"/>
              <a:buNone/>
              <a:defRPr sz="1200"/>
            </a:lvl2pPr>
            <a:lvl3pPr indent="-228600" lvl="2" marL="1371600" algn="l">
              <a:lnSpc>
                <a:spcPct val="90000"/>
              </a:lnSpc>
              <a:spcBef>
                <a:spcPts val="375"/>
              </a:spcBef>
              <a:spcAft>
                <a:spcPts val="0"/>
              </a:spcAft>
              <a:buClr>
                <a:schemeClr val="dk1"/>
              </a:buClr>
              <a:buSzPts val="1200"/>
              <a:buNone/>
              <a:defRPr sz="1200"/>
            </a:lvl3pPr>
            <a:lvl4pPr indent="-228600" lvl="3" marL="1828800" algn="l">
              <a:lnSpc>
                <a:spcPct val="90000"/>
              </a:lnSpc>
              <a:spcBef>
                <a:spcPts val="375"/>
              </a:spcBef>
              <a:spcAft>
                <a:spcPts val="0"/>
              </a:spcAft>
              <a:buClr>
                <a:schemeClr val="dk1"/>
              </a:buClr>
              <a:buSzPts val="1200"/>
              <a:buNone/>
              <a:defRPr sz="1200"/>
            </a:lvl4pPr>
            <a:lvl5pPr indent="-228600" lvl="4" marL="2286000" algn="l">
              <a:lnSpc>
                <a:spcPct val="90000"/>
              </a:lnSpc>
              <a:spcBef>
                <a:spcPts val="375"/>
              </a:spcBef>
              <a:spcAft>
                <a:spcPts val="0"/>
              </a:spcAft>
              <a:buClr>
                <a:schemeClr val="dk1"/>
              </a:buClr>
              <a:buSzPts val="1200"/>
              <a:buNone/>
              <a:defRPr sz="12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 name="Google Shape;101;p14"/>
          <p:cNvSpPr txBox="1"/>
          <p:nvPr>
            <p:ph idx="2" type="body"/>
          </p:nvPr>
        </p:nvSpPr>
        <p:spPr>
          <a:xfrm>
            <a:off x="723900" y="1282834"/>
            <a:ext cx="5994334" cy="107660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330200" lvl="1" marL="9144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2pPr>
            <a:lvl3pPr indent="-330200" lvl="2" marL="13716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3pPr>
            <a:lvl4pPr indent="-330200" lvl="3" marL="18288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4pPr>
            <a:lvl5pPr indent="-330200" lvl="4" marL="22860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02" name="Shape 102"/>
        <p:cNvGrpSpPr/>
        <p:nvPr/>
      </p:nvGrpSpPr>
      <p:grpSpPr>
        <a:xfrm>
          <a:off x="0" y="0"/>
          <a:ext cx="0" cy="0"/>
          <a:chOff x="0" y="0"/>
          <a:chExt cx="0" cy="0"/>
        </a:xfrm>
      </p:grpSpPr>
      <p:sp>
        <p:nvSpPr>
          <p:cNvPr id="103" name="Google Shape;103;p15"/>
          <p:cNvSpPr/>
          <p:nvPr/>
        </p:nvSpPr>
        <p:spPr>
          <a:xfrm rot="-5400000">
            <a:off x="3989438" y="-4002598"/>
            <a:ext cx="1165123" cy="914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5"/>
          <p:cNvSpPr txBox="1"/>
          <p:nvPr>
            <p:ph type="title"/>
          </p:nvPr>
        </p:nvSpPr>
        <p:spPr>
          <a:xfrm>
            <a:off x="723900" y="552449"/>
            <a:ext cx="7696200" cy="432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5"/>
          <p:cNvSpPr txBox="1"/>
          <p:nvPr>
            <p:ph idx="1" type="body"/>
          </p:nvPr>
        </p:nvSpPr>
        <p:spPr>
          <a:xfrm>
            <a:off x="723900" y="2406828"/>
            <a:ext cx="7696200" cy="2184224"/>
          </a:xfrm>
          <a:prstGeom prst="rect">
            <a:avLst/>
          </a:prstGeom>
          <a:noFill/>
          <a:ln>
            <a:noFill/>
          </a:ln>
        </p:spPr>
        <p:txBody>
          <a:bodyPr anchorCtr="0" anchor="ctr" bIns="45700" lIns="91425" spcFirstLastPara="1" rIns="91425" wrap="square" tIns="45700">
            <a:normAutofit/>
          </a:bodyPr>
          <a:lstStyle>
            <a:lvl1pPr indent="-317500" lvl="0" marL="457200" algn="l">
              <a:lnSpc>
                <a:spcPct val="90000"/>
              </a:lnSpc>
              <a:spcBef>
                <a:spcPts val="0"/>
              </a:spcBef>
              <a:spcAft>
                <a:spcPts val="0"/>
              </a:spcAft>
              <a:buClr>
                <a:schemeClr val="dk1"/>
              </a:buClr>
              <a:buSzPts val="1400"/>
              <a:buFont typeface="Arial"/>
              <a:buChar char="•"/>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chemeClr val="dk1"/>
              </a:buClr>
              <a:buSzPts val="1200"/>
              <a:buNone/>
              <a:defRPr sz="1200"/>
            </a:lvl2pPr>
            <a:lvl3pPr indent="-228600" lvl="2" marL="1371600" algn="l">
              <a:lnSpc>
                <a:spcPct val="90000"/>
              </a:lnSpc>
              <a:spcBef>
                <a:spcPts val="375"/>
              </a:spcBef>
              <a:spcAft>
                <a:spcPts val="0"/>
              </a:spcAft>
              <a:buClr>
                <a:schemeClr val="dk1"/>
              </a:buClr>
              <a:buSzPts val="1200"/>
              <a:buNone/>
              <a:defRPr sz="1200"/>
            </a:lvl3pPr>
            <a:lvl4pPr indent="-228600" lvl="3" marL="1828800" algn="l">
              <a:lnSpc>
                <a:spcPct val="90000"/>
              </a:lnSpc>
              <a:spcBef>
                <a:spcPts val="375"/>
              </a:spcBef>
              <a:spcAft>
                <a:spcPts val="0"/>
              </a:spcAft>
              <a:buClr>
                <a:schemeClr val="dk1"/>
              </a:buClr>
              <a:buSzPts val="1200"/>
              <a:buNone/>
              <a:defRPr sz="1200"/>
            </a:lvl4pPr>
            <a:lvl5pPr indent="-228600" lvl="4" marL="2286000" algn="l">
              <a:lnSpc>
                <a:spcPct val="90000"/>
              </a:lnSpc>
              <a:spcBef>
                <a:spcPts val="375"/>
              </a:spcBef>
              <a:spcAft>
                <a:spcPts val="0"/>
              </a:spcAft>
              <a:buClr>
                <a:schemeClr val="dk1"/>
              </a:buClr>
              <a:buSzPts val="1200"/>
              <a:buNone/>
              <a:defRPr sz="12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6" name="Google Shape;106;p15"/>
          <p:cNvSpPr txBox="1"/>
          <p:nvPr>
            <p:ph idx="2" type="body"/>
          </p:nvPr>
        </p:nvSpPr>
        <p:spPr>
          <a:xfrm>
            <a:off x="723900" y="1282834"/>
            <a:ext cx="5994334" cy="107660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330200" lvl="1" marL="9144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2pPr>
            <a:lvl3pPr indent="-330200" lvl="2" marL="13716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3pPr>
            <a:lvl4pPr indent="-330200" lvl="3" marL="18288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4pPr>
            <a:lvl5pPr indent="-330200" lvl="4" marL="22860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107" name="Google Shape;107;p15"/>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08" name="Shape 108"/>
        <p:cNvGrpSpPr/>
        <p:nvPr/>
      </p:nvGrpSpPr>
      <p:grpSpPr>
        <a:xfrm>
          <a:off x="0" y="0"/>
          <a:ext cx="0" cy="0"/>
          <a:chOff x="0" y="0"/>
          <a:chExt cx="0" cy="0"/>
        </a:xfrm>
      </p:grpSpPr>
      <p:sp>
        <p:nvSpPr>
          <p:cNvPr id="109" name="Google Shape;109;p16"/>
          <p:cNvSpPr txBox="1"/>
          <p:nvPr>
            <p:ph type="title"/>
          </p:nvPr>
        </p:nvSpPr>
        <p:spPr>
          <a:xfrm>
            <a:off x="628650" y="1243260"/>
            <a:ext cx="7886700" cy="265698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200"/>
              <a:buFont typeface="Poiret One"/>
              <a:buNone/>
              <a:defRPr b="1">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0" name="Shape 110"/>
        <p:cNvGrpSpPr/>
        <p:nvPr/>
      </p:nvGrpSpPr>
      <p:grpSpPr>
        <a:xfrm>
          <a:off x="0" y="0"/>
          <a:ext cx="0" cy="0"/>
          <a:chOff x="0" y="0"/>
          <a:chExt cx="0" cy="0"/>
        </a:xfrm>
      </p:grpSpPr>
      <p:sp>
        <p:nvSpPr>
          <p:cNvPr id="111" name="Google Shape;111;p17"/>
          <p:cNvSpPr txBox="1"/>
          <p:nvPr>
            <p:ph type="title"/>
          </p:nvPr>
        </p:nvSpPr>
        <p:spPr>
          <a:xfrm>
            <a:off x="723900" y="1243260"/>
            <a:ext cx="7696200" cy="265698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200"/>
              <a:buFont typeface="Poiret One"/>
              <a:buNone/>
              <a:defRPr b="1">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12" name="Shape 11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113" name="Shape 113"/>
        <p:cNvGrpSpPr/>
        <p:nvPr/>
      </p:nvGrpSpPr>
      <p:grpSpPr>
        <a:xfrm>
          <a:off x="0" y="0"/>
          <a:ext cx="0" cy="0"/>
          <a:chOff x="0" y="0"/>
          <a:chExt cx="0" cy="0"/>
        </a:xfrm>
      </p:grpSpPr>
      <p:sp>
        <p:nvSpPr>
          <p:cNvPr id="114" name="Google Shape;114;p19"/>
          <p:cNvSpPr/>
          <p:nvPr/>
        </p:nvSpPr>
        <p:spPr>
          <a:xfrm>
            <a:off x="3989614" y="0"/>
            <a:ext cx="5154386"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5" name="Google Shape;115;p19"/>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116" name="Shape 116"/>
        <p:cNvGrpSpPr/>
        <p:nvPr/>
      </p:nvGrpSpPr>
      <p:grpSpPr>
        <a:xfrm>
          <a:off x="0" y="0"/>
          <a:ext cx="0" cy="0"/>
          <a:chOff x="0" y="0"/>
          <a:chExt cx="0" cy="0"/>
        </a:xfrm>
      </p:grpSpPr>
      <p:sp>
        <p:nvSpPr>
          <p:cNvPr id="117" name="Google Shape;117;p20"/>
          <p:cNvSpPr/>
          <p:nvPr/>
        </p:nvSpPr>
        <p:spPr>
          <a:xfrm rot="-5400000">
            <a:off x="6203631" y="2216468"/>
            <a:ext cx="5156837" cy="7239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18" name="Google Shape;118;p20"/>
          <p:cNvCxnSpPr/>
          <p:nvPr/>
        </p:nvCxnSpPr>
        <p:spPr>
          <a:xfrm flipH="1" rot="10800000">
            <a:off x="2700855" y="4591049"/>
            <a:ext cx="5719243" cy="1"/>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9" name="Shape 19"/>
        <p:cNvGrpSpPr/>
        <p:nvPr/>
      </p:nvGrpSpPr>
      <p:grpSpPr>
        <a:xfrm>
          <a:off x="0" y="0"/>
          <a:ext cx="0" cy="0"/>
          <a:chOff x="0" y="0"/>
          <a:chExt cx="0" cy="0"/>
        </a:xfrm>
      </p:grpSpPr>
      <p:sp>
        <p:nvSpPr>
          <p:cNvPr id="20" name="Google Shape;20;p3"/>
          <p:cNvSpPr/>
          <p:nvPr/>
        </p:nvSpPr>
        <p:spPr>
          <a:xfrm rot="-5400000">
            <a:off x="3989438" y="-4002598"/>
            <a:ext cx="1165123" cy="914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Google Shape;21;p3"/>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22" name="Google Shape;22;p3"/>
          <p:cNvSpPr txBox="1"/>
          <p:nvPr>
            <p:ph idx="1" type="body"/>
          </p:nvPr>
        </p:nvSpPr>
        <p:spPr>
          <a:xfrm>
            <a:off x="723900" y="1233489"/>
            <a:ext cx="7696200" cy="335756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1100"/>
              <a:buNone/>
              <a:defRPr b="0" sz="11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chemeClr val="dk1"/>
              </a:buClr>
              <a:buSzPts val="1200"/>
              <a:buNone/>
              <a:defRPr sz="1200"/>
            </a:lvl2pPr>
            <a:lvl3pPr indent="-228600" lvl="2" marL="1371600" algn="l">
              <a:lnSpc>
                <a:spcPct val="90000"/>
              </a:lnSpc>
              <a:spcBef>
                <a:spcPts val="375"/>
              </a:spcBef>
              <a:spcAft>
                <a:spcPts val="0"/>
              </a:spcAft>
              <a:buClr>
                <a:schemeClr val="dk1"/>
              </a:buClr>
              <a:buSzPts val="1200"/>
              <a:buNone/>
              <a:defRPr sz="1200"/>
            </a:lvl3pPr>
            <a:lvl4pPr indent="-228600" lvl="3" marL="1828800" algn="l">
              <a:lnSpc>
                <a:spcPct val="90000"/>
              </a:lnSpc>
              <a:spcBef>
                <a:spcPts val="375"/>
              </a:spcBef>
              <a:spcAft>
                <a:spcPts val="0"/>
              </a:spcAft>
              <a:buClr>
                <a:schemeClr val="dk1"/>
              </a:buClr>
              <a:buSzPts val="1200"/>
              <a:buNone/>
              <a:defRPr sz="1200"/>
            </a:lvl4pPr>
            <a:lvl5pPr indent="-228600" lvl="4" marL="2286000" algn="l">
              <a:lnSpc>
                <a:spcPct val="90000"/>
              </a:lnSpc>
              <a:spcBef>
                <a:spcPts val="375"/>
              </a:spcBef>
              <a:spcAft>
                <a:spcPts val="0"/>
              </a:spcAft>
              <a:buClr>
                <a:schemeClr val="dk1"/>
              </a:buClr>
              <a:buSzPts val="1200"/>
              <a:buNone/>
              <a:defRPr sz="12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3"/>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24" name="Shape 24"/>
        <p:cNvGrpSpPr/>
        <p:nvPr/>
      </p:nvGrpSpPr>
      <p:grpSpPr>
        <a:xfrm>
          <a:off x="0" y="0"/>
          <a:ext cx="0" cy="0"/>
          <a:chOff x="0" y="0"/>
          <a:chExt cx="0" cy="0"/>
        </a:xfrm>
      </p:grpSpPr>
      <p:sp>
        <p:nvSpPr>
          <p:cNvPr id="25" name="Google Shape;25;p4"/>
          <p:cNvSpPr/>
          <p:nvPr/>
        </p:nvSpPr>
        <p:spPr>
          <a:xfrm rot="-5400000">
            <a:off x="-2216470" y="2203130"/>
            <a:ext cx="5156837" cy="7239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4"/>
          <p:cNvSpPr txBox="1"/>
          <p:nvPr>
            <p:ph idx="10" type="dt"/>
          </p:nvPr>
        </p:nvSpPr>
        <p:spPr>
          <a:xfrm>
            <a:off x="723900" y="4767263"/>
            <a:ext cx="196215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457950" y="4767263"/>
            <a:ext cx="196215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
        <p:nvSpPr>
          <p:cNvPr id="29" name="Google Shape;29;p4"/>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1416600" y="2214000"/>
            <a:ext cx="2548800" cy="388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1" name="Google Shape;31;p4"/>
          <p:cNvSpPr txBox="1"/>
          <p:nvPr>
            <p:ph idx="2" type="body"/>
          </p:nvPr>
        </p:nvSpPr>
        <p:spPr>
          <a:xfrm>
            <a:off x="1416600" y="1821600"/>
            <a:ext cx="2548800" cy="3924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2" name="Google Shape;32;p4"/>
          <p:cNvSpPr txBox="1"/>
          <p:nvPr>
            <p:ph idx="3" type="body"/>
          </p:nvPr>
        </p:nvSpPr>
        <p:spPr>
          <a:xfrm>
            <a:off x="5175000" y="2214000"/>
            <a:ext cx="2548800" cy="3888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3" name="Google Shape;33;p4"/>
          <p:cNvSpPr txBox="1"/>
          <p:nvPr>
            <p:ph idx="4" type="body"/>
          </p:nvPr>
        </p:nvSpPr>
        <p:spPr>
          <a:xfrm>
            <a:off x="5174279" y="1821600"/>
            <a:ext cx="2550242" cy="3924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4"/>
          <p:cNvSpPr txBox="1"/>
          <p:nvPr>
            <p:ph idx="5" type="body"/>
          </p:nvPr>
        </p:nvSpPr>
        <p:spPr>
          <a:xfrm>
            <a:off x="5175000" y="4014000"/>
            <a:ext cx="2548800" cy="39319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5" name="Google Shape;35;p4"/>
          <p:cNvSpPr txBox="1"/>
          <p:nvPr>
            <p:ph idx="6" type="body"/>
          </p:nvPr>
        </p:nvSpPr>
        <p:spPr>
          <a:xfrm>
            <a:off x="5174279" y="3636000"/>
            <a:ext cx="2550242" cy="39319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6" name="Google Shape;36;p4"/>
          <p:cNvSpPr txBox="1"/>
          <p:nvPr>
            <p:ph idx="7" type="body"/>
          </p:nvPr>
        </p:nvSpPr>
        <p:spPr>
          <a:xfrm>
            <a:off x="1416600" y="4014000"/>
            <a:ext cx="2548800" cy="393192"/>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Font typeface="Arial"/>
              <a:buNone/>
              <a:defRPr b="0" sz="14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7" name="Google Shape;37;p4"/>
          <p:cNvSpPr txBox="1"/>
          <p:nvPr>
            <p:ph idx="8" type="body"/>
          </p:nvPr>
        </p:nvSpPr>
        <p:spPr>
          <a:xfrm>
            <a:off x="1415879" y="3639600"/>
            <a:ext cx="2550242" cy="3924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Font typeface="Arial"/>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8" name="Google Shape;38;p4"/>
          <p:cNvSpPr txBox="1"/>
          <p:nvPr>
            <p:ph idx="9" type="body"/>
          </p:nvPr>
        </p:nvSpPr>
        <p:spPr>
          <a:xfrm>
            <a:off x="1416600" y="1231200"/>
            <a:ext cx="2548800" cy="392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2200"/>
              <a:buNone/>
              <a:defRPr b="1" sz="2200">
                <a:solidFill>
                  <a:schemeClr val="lt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9" name="Google Shape;39;p4"/>
          <p:cNvSpPr txBox="1"/>
          <p:nvPr>
            <p:ph idx="13" type="body"/>
          </p:nvPr>
        </p:nvSpPr>
        <p:spPr>
          <a:xfrm>
            <a:off x="5174279" y="1231200"/>
            <a:ext cx="2550242" cy="392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2200"/>
              <a:buNone/>
              <a:defRPr b="1" sz="2200">
                <a:solidFill>
                  <a:schemeClr val="lt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0" name="Google Shape;40;p4"/>
          <p:cNvSpPr txBox="1"/>
          <p:nvPr>
            <p:ph idx="14" type="body"/>
          </p:nvPr>
        </p:nvSpPr>
        <p:spPr>
          <a:xfrm>
            <a:off x="1415879" y="3027600"/>
            <a:ext cx="2550242" cy="41498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2200"/>
              <a:buNone/>
              <a:defRPr b="1" sz="2200">
                <a:solidFill>
                  <a:schemeClr val="lt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1" name="Google Shape;41;p4"/>
          <p:cNvSpPr txBox="1"/>
          <p:nvPr>
            <p:ph idx="15" type="body"/>
          </p:nvPr>
        </p:nvSpPr>
        <p:spPr>
          <a:xfrm>
            <a:off x="5174279" y="3027600"/>
            <a:ext cx="2550242" cy="41498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lt1"/>
              </a:buClr>
              <a:buSzPts val="2200"/>
              <a:buFont typeface="Arial"/>
              <a:buNone/>
              <a:defRPr b="1" sz="2200">
                <a:solidFill>
                  <a:schemeClr val="lt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2" name="Shape 42"/>
        <p:cNvGrpSpPr/>
        <p:nvPr/>
      </p:nvGrpSpPr>
      <p:grpSpPr>
        <a:xfrm>
          <a:off x="0" y="0"/>
          <a:ext cx="0" cy="0"/>
          <a:chOff x="0" y="0"/>
          <a:chExt cx="0" cy="0"/>
        </a:xfrm>
      </p:grpSpPr>
      <p:sp>
        <p:nvSpPr>
          <p:cNvPr id="43" name="Google Shape;43;p5"/>
          <p:cNvSpPr/>
          <p:nvPr/>
        </p:nvSpPr>
        <p:spPr>
          <a:xfrm>
            <a:off x="3989614" y="0"/>
            <a:ext cx="5154386"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5"/>
          <p:cNvSpPr txBox="1"/>
          <p:nvPr>
            <p:ph type="title"/>
          </p:nvPr>
        </p:nvSpPr>
        <p:spPr>
          <a:xfrm>
            <a:off x="4572000" y="2228400"/>
            <a:ext cx="3797299" cy="1026359"/>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5000"/>
              <a:buFont typeface="Poiret One"/>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4881600" y="3121200"/>
            <a:ext cx="3177540" cy="660103"/>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dk1"/>
              </a:buClr>
              <a:buSzPts val="1600"/>
              <a:buNone/>
              <a:defRPr b="0" sz="16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6" name="Google Shape;46;p5"/>
          <p:cNvSpPr txBox="1"/>
          <p:nvPr>
            <p:ph idx="2" type="body"/>
          </p:nvPr>
        </p:nvSpPr>
        <p:spPr>
          <a:xfrm>
            <a:off x="5875200" y="1310400"/>
            <a:ext cx="1187700" cy="76618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5000"/>
              <a:buNone/>
              <a:defRPr b="1" sz="50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cxnSp>
        <p:nvCxnSpPr>
          <p:cNvPr id="47" name="Google Shape;47;p5"/>
          <p:cNvCxnSpPr/>
          <p:nvPr/>
        </p:nvCxnSpPr>
        <p:spPr>
          <a:xfrm flipH="1" rot="10800000">
            <a:off x="723756" y="4583734"/>
            <a:ext cx="5719243" cy="1"/>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8" name="Shape 48"/>
        <p:cNvGrpSpPr/>
        <p:nvPr/>
      </p:nvGrpSpPr>
      <p:grpSpPr>
        <a:xfrm>
          <a:off x="0" y="0"/>
          <a:ext cx="0" cy="0"/>
          <a:chOff x="0" y="0"/>
          <a:chExt cx="0" cy="0"/>
        </a:xfrm>
      </p:grpSpPr>
      <p:sp>
        <p:nvSpPr>
          <p:cNvPr id="49" name="Google Shape;49;p6"/>
          <p:cNvSpPr/>
          <p:nvPr/>
        </p:nvSpPr>
        <p:spPr>
          <a:xfrm>
            <a:off x="0" y="3897087"/>
            <a:ext cx="9144000" cy="124641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0" name="Google Shape;50;p6"/>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51" name="Google Shape;51;p6"/>
          <p:cNvSpPr txBox="1"/>
          <p:nvPr>
            <p:ph idx="1" type="body"/>
          </p:nvPr>
        </p:nvSpPr>
        <p:spPr>
          <a:xfrm>
            <a:off x="723900" y="1282834"/>
            <a:ext cx="7705206" cy="45009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b="0" sz="1600">
                <a:solidFill>
                  <a:schemeClr val="dk1"/>
                </a:solidFill>
                <a:latin typeface="Montserrat"/>
                <a:ea typeface="Montserrat"/>
                <a:cs typeface="Montserrat"/>
                <a:sym typeface="Montserrat"/>
              </a:defRPr>
            </a:lvl1pPr>
            <a:lvl2pPr indent="-330200" lvl="1" marL="9144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2pPr>
            <a:lvl3pPr indent="-330200" lvl="2" marL="13716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3pPr>
            <a:lvl4pPr indent="-330200" lvl="3" marL="18288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4pPr>
            <a:lvl5pPr indent="-330200" lvl="4" marL="22860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6"/>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2" type="body"/>
          </p:nvPr>
        </p:nvSpPr>
        <p:spPr>
          <a:xfrm>
            <a:off x="723900" y="3060634"/>
            <a:ext cx="7705206" cy="50139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b="0" sz="1600">
                <a:solidFill>
                  <a:schemeClr val="dk1"/>
                </a:solidFill>
                <a:latin typeface="Montserrat"/>
                <a:ea typeface="Montserrat"/>
                <a:cs typeface="Montserrat"/>
                <a:sym typeface="Montserrat"/>
              </a:defRPr>
            </a:lvl1pPr>
            <a:lvl2pPr indent="-330200" lvl="1" marL="9144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2pPr>
            <a:lvl3pPr indent="-330200" lvl="2" marL="13716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3pPr>
            <a:lvl4pPr indent="-330200" lvl="3" marL="18288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4pPr>
            <a:lvl5pPr indent="-330200" lvl="4" marL="2286000" algn="l">
              <a:lnSpc>
                <a:spcPct val="90000"/>
              </a:lnSpc>
              <a:spcBef>
                <a:spcPts val="375"/>
              </a:spcBef>
              <a:spcAft>
                <a:spcPts val="0"/>
              </a:spcAft>
              <a:buClr>
                <a:schemeClr val="dk1"/>
              </a:buClr>
              <a:buSzPts val="1600"/>
              <a:buFont typeface="Arial"/>
              <a:buChar char="•"/>
              <a:defRPr b="0" sz="16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6"/>
          <p:cNvSpPr txBox="1"/>
          <p:nvPr>
            <p:ph idx="3" type="body"/>
          </p:nvPr>
        </p:nvSpPr>
        <p:spPr>
          <a:xfrm>
            <a:off x="723900" y="1733550"/>
            <a:ext cx="7696200" cy="1284288"/>
          </a:xfrm>
          <a:prstGeom prst="rect">
            <a:avLst/>
          </a:prstGeom>
          <a:noFill/>
          <a:ln>
            <a:noFill/>
          </a:ln>
        </p:spPr>
        <p:txBody>
          <a:bodyPr anchorCtr="0" anchor="t" bIns="45700" lIns="91425" spcFirstLastPara="1" rIns="91425" wrap="square" tIns="45700">
            <a:noAutofit/>
          </a:bodyPr>
          <a:lstStyle>
            <a:lvl1pPr indent="-330200" lvl="0" marL="457200" algn="l">
              <a:lnSpc>
                <a:spcPct val="90000"/>
              </a:lnSpc>
              <a:spcBef>
                <a:spcPts val="750"/>
              </a:spcBef>
              <a:spcAft>
                <a:spcPts val="0"/>
              </a:spcAft>
              <a:buClr>
                <a:schemeClr val="dk1"/>
              </a:buClr>
              <a:buSzPts val="1600"/>
              <a:buChar char="•"/>
              <a:defRPr b="0" sz="1600">
                <a:solidFill>
                  <a:schemeClr val="dk1"/>
                </a:solidFill>
                <a:latin typeface="Montserrat"/>
                <a:ea typeface="Montserrat"/>
                <a:cs typeface="Montserrat"/>
                <a:sym typeface="Montserrat"/>
              </a:defRPr>
            </a:lvl1pPr>
            <a:lvl2pPr indent="-330200" lvl="1" marL="914400" algn="l">
              <a:lnSpc>
                <a:spcPct val="90000"/>
              </a:lnSpc>
              <a:spcBef>
                <a:spcPts val="375"/>
              </a:spcBef>
              <a:spcAft>
                <a:spcPts val="0"/>
              </a:spcAft>
              <a:buClr>
                <a:schemeClr val="dk1"/>
              </a:buClr>
              <a:buSzPts val="1600"/>
              <a:buChar char="•"/>
              <a:defRPr b="0" sz="1600">
                <a:solidFill>
                  <a:schemeClr val="dk1"/>
                </a:solidFill>
                <a:latin typeface="Montserrat"/>
                <a:ea typeface="Montserrat"/>
                <a:cs typeface="Montserrat"/>
                <a:sym typeface="Montserrat"/>
              </a:defRPr>
            </a:lvl2pPr>
            <a:lvl3pPr indent="-330200" lvl="2" marL="1371600" algn="l">
              <a:lnSpc>
                <a:spcPct val="90000"/>
              </a:lnSpc>
              <a:spcBef>
                <a:spcPts val="375"/>
              </a:spcBef>
              <a:spcAft>
                <a:spcPts val="0"/>
              </a:spcAft>
              <a:buClr>
                <a:schemeClr val="dk1"/>
              </a:buClr>
              <a:buSzPts val="1600"/>
              <a:buChar char="•"/>
              <a:defRPr b="0" sz="1600">
                <a:solidFill>
                  <a:schemeClr val="dk1"/>
                </a:solidFill>
                <a:latin typeface="Montserrat"/>
                <a:ea typeface="Montserrat"/>
                <a:cs typeface="Montserrat"/>
                <a:sym typeface="Montserrat"/>
              </a:defRPr>
            </a:lvl3pPr>
            <a:lvl4pPr indent="-330200" lvl="3" marL="1828800" algn="l">
              <a:lnSpc>
                <a:spcPct val="90000"/>
              </a:lnSpc>
              <a:spcBef>
                <a:spcPts val="375"/>
              </a:spcBef>
              <a:spcAft>
                <a:spcPts val="0"/>
              </a:spcAft>
              <a:buClr>
                <a:schemeClr val="dk1"/>
              </a:buClr>
              <a:buSzPts val="1600"/>
              <a:buChar char="•"/>
              <a:defRPr b="0" sz="1600">
                <a:solidFill>
                  <a:schemeClr val="dk1"/>
                </a:solidFill>
                <a:latin typeface="Montserrat"/>
                <a:ea typeface="Montserrat"/>
                <a:cs typeface="Montserrat"/>
                <a:sym typeface="Montserrat"/>
              </a:defRPr>
            </a:lvl4pPr>
            <a:lvl5pPr indent="-330200" lvl="4" marL="2286000" algn="l">
              <a:lnSpc>
                <a:spcPct val="90000"/>
              </a:lnSpc>
              <a:spcBef>
                <a:spcPts val="375"/>
              </a:spcBef>
              <a:spcAft>
                <a:spcPts val="0"/>
              </a:spcAft>
              <a:buClr>
                <a:schemeClr val="dk1"/>
              </a:buClr>
              <a:buSzPts val="1600"/>
              <a:buChar char="•"/>
              <a:defRPr b="0" sz="16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55" name="Shape 55"/>
        <p:cNvGrpSpPr/>
        <p:nvPr/>
      </p:nvGrpSpPr>
      <p:grpSpPr>
        <a:xfrm>
          <a:off x="0" y="0"/>
          <a:ext cx="0" cy="0"/>
          <a:chOff x="0" y="0"/>
          <a:chExt cx="0" cy="0"/>
        </a:xfrm>
      </p:grpSpPr>
      <p:sp>
        <p:nvSpPr>
          <p:cNvPr id="56" name="Google Shape;56;p7"/>
          <p:cNvSpPr/>
          <p:nvPr/>
        </p:nvSpPr>
        <p:spPr>
          <a:xfrm rot="-5400000">
            <a:off x="-2216470" y="2203130"/>
            <a:ext cx="5156837" cy="7239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txBox="1"/>
          <p:nvPr>
            <p:ph idx="1" type="body"/>
          </p:nvPr>
        </p:nvSpPr>
        <p:spPr>
          <a:xfrm>
            <a:off x="1245600" y="3599420"/>
            <a:ext cx="2915263" cy="76880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600"/>
              <a:buNone/>
              <a:defRPr b="0" sz="1600">
                <a:solidFill>
                  <a:schemeClr val="dk1"/>
                </a:solidFill>
                <a:latin typeface="Montserrat"/>
                <a:ea typeface="Montserrat"/>
                <a:cs typeface="Montserrat"/>
                <a:sym typeface="Montserrat"/>
              </a:defRPr>
            </a:lvl1pPr>
            <a:lvl2pPr indent="-330200" lvl="1" marL="914400" algn="ctr">
              <a:lnSpc>
                <a:spcPct val="90000"/>
              </a:lnSpc>
              <a:spcBef>
                <a:spcPts val="375"/>
              </a:spcBef>
              <a:spcAft>
                <a:spcPts val="0"/>
              </a:spcAft>
              <a:buClr>
                <a:schemeClr val="dk1"/>
              </a:buClr>
              <a:buSzPts val="1600"/>
              <a:buChar char="•"/>
              <a:defRPr sz="1600">
                <a:solidFill>
                  <a:schemeClr val="dk1"/>
                </a:solidFill>
                <a:latin typeface="Montserrat"/>
                <a:ea typeface="Montserrat"/>
                <a:cs typeface="Montserrat"/>
                <a:sym typeface="Montserrat"/>
              </a:defRPr>
            </a:lvl2pPr>
            <a:lvl3pPr indent="-330200" lvl="2" marL="1371600" algn="ctr">
              <a:lnSpc>
                <a:spcPct val="90000"/>
              </a:lnSpc>
              <a:spcBef>
                <a:spcPts val="375"/>
              </a:spcBef>
              <a:spcAft>
                <a:spcPts val="0"/>
              </a:spcAft>
              <a:buClr>
                <a:schemeClr val="dk1"/>
              </a:buClr>
              <a:buSzPts val="1600"/>
              <a:buChar char="•"/>
              <a:defRPr sz="1600">
                <a:solidFill>
                  <a:schemeClr val="dk1"/>
                </a:solidFill>
              </a:defRPr>
            </a:lvl3pPr>
            <a:lvl4pPr indent="-330200" lvl="3" marL="1828800" algn="ctr">
              <a:lnSpc>
                <a:spcPct val="90000"/>
              </a:lnSpc>
              <a:spcBef>
                <a:spcPts val="375"/>
              </a:spcBef>
              <a:spcAft>
                <a:spcPts val="0"/>
              </a:spcAft>
              <a:buClr>
                <a:schemeClr val="dk1"/>
              </a:buClr>
              <a:buSzPts val="1600"/>
              <a:buChar char="•"/>
              <a:defRPr sz="1600">
                <a:solidFill>
                  <a:schemeClr val="dk1"/>
                </a:solidFill>
              </a:defRPr>
            </a:lvl4pPr>
            <a:lvl5pPr indent="-330200" lvl="4" marL="2286000" algn="ctr">
              <a:lnSpc>
                <a:spcPct val="90000"/>
              </a:lnSpc>
              <a:spcBef>
                <a:spcPts val="375"/>
              </a:spcBef>
              <a:spcAft>
                <a:spcPts val="0"/>
              </a:spcAft>
              <a:buClr>
                <a:schemeClr val="dk1"/>
              </a:buClr>
              <a:buSzPts val="1600"/>
              <a:buChar char="•"/>
              <a:defRPr sz="1600">
                <a:solidFill>
                  <a:schemeClr val="dk1"/>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7"/>
          <p:cNvSpPr txBox="1"/>
          <p:nvPr>
            <p:ph idx="2" type="body"/>
          </p:nvPr>
        </p:nvSpPr>
        <p:spPr>
          <a:xfrm>
            <a:off x="4989476" y="3599420"/>
            <a:ext cx="2915263" cy="770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600"/>
              <a:buNone/>
              <a:defRPr b="0" sz="1600">
                <a:solidFill>
                  <a:schemeClr val="dk1"/>
                </a:solidFill>
                <a:latin typeface="Montserrat"/>
                <a:ea typeface="Montserrat"/>
                <a:cs typeface="Montserrat"/>
                <a:sym typeface="Montserrat"/>
              </a:defRPr>
            </a:lvl1pPr>
            <a:lvl2pPr indent="-330200" lvl="1" marL="914400" algn="ctr">
              <a:lnSpc>
                <a:spcPct val="90000"/>
              </a:lnSpc>
              <a:spcBef>
                <a:spcPts val="375"/>
              </a:spcBef>
              <a:spcAft>
                <a:spcPts val="0"/>
              </a:spcAft>
              <a:buClr>
                <a:schemeClr val="dk1"/>
              </a:buClr>
              <a:buSzPts val="1600"/>
              <a:buChar char="•"/>
              <a:defRPr sz="1600">
                <a:solidFill>
                  <a:schemeClr val="dk1"/>
                </a:solidFill>
                <a:latin typeface="Montserrat"/>
                <a:ea typeface="Montserrat"/>
                <a:cs typeface="Montserrat"/>
                <a:sym typeface="Montserrat"/>
              </a:defRPr>
            </a:lvl2pPr>
            <a:lvl3pPr indent="-330200" lvl="2" marL="1371600" algn="ctr">
              <a:lnSpc>
                <a:spcPct val="90000"/>
              </a:lnSpc>
              <a:spcBef>
                <a:spcPts val="375"/>
              </a:spcBef>
              <a:spcAft>
                <a:spcPts val="0"/>
              </a:spcAft>
              <a:buClr>
                <a:schemeClr val="dk1"/>
              </a:buClr>
              <a:buSzPts val="1600"/>
              <a:buChar char="•"/>
              <a:defRPr sz="1600">
                <a:solidFill>
                  <a:schemeClr val="dk1"/>
                </a:solidFill>
                <a:latin typeface="Montserrat"/>
                <a:ea typeface="Montserrat"/>
                <a:cs typeface="Montserrat"/>
                <a:sym typeface="Montserrat"/>
              </a:defRPr>
            </a:lvl3pPr>
            <a:lvl4pPr indent="-330200" lvl="3" marL="1828800" algn="ctr">
              <a:lnSpc>
                <a:spcPct val="90000"/>
              </a:lnSpc>
              <a:spcBef>
                <a:spcPts val="375"/>
              </a:spcBef>
              <a:spcAft>
                <a:spcPts val="0"/>
              </a:spcAft>
              <a:buClr>
                <a:schemeClr val="dk1"/>
              </a:buClr>
              <a:buSzPts val="1600"/>
              <a:buChar char="•"/>
              <a:defRPr sz="1600">
                <a:solidFill>
                  <a:schemeClr val="dk1"/>
                </a:solidFill>
                <a:latin typeface="Montserrat"/>
                <a:ea typeface="Montserrat"/>
                <a:cs typeface="Montserrat"/>
                <a:sym typeface="Montserrat"/>
              </a:defRPr>
            </a:lvl4pPr>
            <a:lvl5pPr indent="-330200" lvl="4" marL="2286000" algn="ctr">
              <a:lnSpc>
                <a:spcPct val="90000"/>
              </a:lnSpc>
              <a:spcBef>
                <a:spcPts val="375"/>
              </a:spcBef>
              <a:spcAft>
                <a:spcPts val="0"/>
              </a:spcAft>
              <a:buClr>
                <a:schemeClr val="dk1"/>
              </a:buClr>
              <a:buSzPts val="1600"/>
              <a:buChar char="•"/>
              <a:defRPr sz="16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7"/>
          <p:cNvSpPr txBox="1"/>
          <p:nvPr>
            <p:ph idx="3" type="body"/>
          </p:nvPr>
        </p:nvSpPr>
        <p:spPr>
          <a:xfrm>
            <a:off x="1245600" y="3239150"/>
            <a:ext cx="2915263" cy="39248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60" name="Google Shape;60;p7"/>
          <p:cNvSpPr txBox="1"/>
          <p:nvPr>
            <p:ph idx="4" type="body"/>
          </p:nvPr>
        </p:nvSpPr>
        <p:spPr>
          <a:xfrm>
            <a:off x="4989476" y="3239150"/>
            <a:ext cx="2915263" cy="39248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61" name="Google Shape;61;p7"/>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2" name="Google Shape;62;p7"/>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63" name="Shape 63"/>
        <p:cNvGrpSpPr/>
        <p:nvPr/>
      </p:nvGrpSpPr>
      <p:grpSpPr>
        <a:xfrm>
          <a:off x="0" y="0"/>
          <a:ext cx="0" cy="0"/>
          <a:chOff x="0" y="0"/>
          <a:chExt cx="0" cy="0"/>
        </a:xfrm>
      </p:grpSpPr>
      <p:sp>
        <p:nvSpPr>
          <p:cNvPr id="64" name="Google Shape;64;p8"/>
          <p:cNvSpPr/>
          <p:nvPr/>
        </p:nvSpPr>
        <p:spPr>
          <a:xfrm rot="-5400000">
            <a:off x="3740738" y="-3754076"/>
            <a:ext cx="1662522" cy="914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65" name="Google Shape;65;p8"/>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66" name="Google Shape;66;p8"/>
          <p:cNvSpPr txBox="1"/>
          <p:nvPr>
            <p:ph idx="1" type="body"/>
          </p:nvPr>
        </p:nvSpPr>
        <p:spPr>
          <a:xfrm>
            <a:off x="924602" y="3022956"/>
            <a:ext cx="2063234" cy="555935"/>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317500" lvl="1" marL="9144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2pPr>
            <a:lvl3pPr indent="-317500" lvl="2" marL="13716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3pPr>
            <a:lvl4pPr indent="-317500" lvl="3" marL="18288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4pPr>
            <a:lvl5pPr indent="-317500" lvl="4" marL="22860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8"/>
          <p:cNvSpPr txBox="1"/>
          <p:nvPr>
            <p:ph idx="2" type="body"/>
          </p:nvPr>
        </p:nvSpPr>
        <p:spPr>
          <a:xfrm>
            <a:off x="3530664" y="3855599"/>
            <a:ext cx="2062800" cy="5544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317500" lvl="1" marL="9144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2pPr>
            <a:lvl3pPr indent="-317500" lvl="2" marL="13716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3pPr>
            <a:lvl4pPr indent="-317500" lvl="3" marL="18288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4pPr>
            <a:lvl5pPr indent="-317500" lvl="4" marL="22860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8"/>
          <p:cNvSpPr txBox="1"/>
          <p:nvPr>
            <p:ph idx="3" type="body"/>
          </p:nvPr>
        </p:nvSpPr>
        <p:spPr>
          <a:xfrm>
            <a:off x="924602" y="2664000"/>
            <a:ext cx="2063235" cy="356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69" name="Google Shape;69;p8"/>
          <p:cNvSpPr txBox="1"/>
          <p:nvPr>
            <p:ph idx="4" type="body"/>
          </p:nvPr>
        </p:nvSpPr>
        <p:spPr>
          <a:xfrm>
            <a:off x="3537516" y="3506400"/>
            <a:ext cx="2062800" cy="356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0" name="Google Shape;70;p8"/>
          <p:cNvSpPr txBox="1"/>
          <p:nvPr>
            <p:ph idx="5" type="body"/>
          </p:nvPr>
        </p:nvSpPr>
        <p:spPr>
          <a:xfrm>
            <a:off x="6177599" y="3025217"/>
            <a:ext cx="2062800" cy="552845"/>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1400"/>
              <a:buNone/>
              <a:defRPr b="0" sz="1400">
                <a:solidFill>
                  <a:schemeClr val="dk1"/>
                </a:solidFill>
                <a:latin typeface="Montserrat"/>
                <a:ea typeface="Montserrat"/>
                <a:cs typeface="Montserrat"/>
                <a:sym typeface="Montserrat"/>
              </a:defRPr>
            </a:lvl1pPr>
            <a:lvl2pPr indent="-317500" lvl="1" marL="9144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2pPr>
            <a:lvl3pPr indent="-317500" lvl="2" marL="13716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3pPr>
            <a:lvl4pPr indent="-317500" lvl="3" marL="18288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4pPr>
            <a:lvl5pPr indent="-317500" lvl="4" marL="2286000" algn="ctr">
              <a:lnSpc>
                <a:spcPct val="90000"/>
              </a:lnSpc>
              <a:spcBef>
                <a:spcPts val="375"/>
              </a:spcBef>
              <a:spcAft>
                <a:spcPts val="0"/>
              </a:spcAft>
              <a:buClr>
                <a:schemeClr val="dk1"/>
              </a:buClr>
              <a:buSzPts val="1400"/>
              <a:buChar char="•"/>
              <a:defRPr sz="1400">
                <a:solidFill>
                  <a:schemeClr val="dk1"/>
                </a:solidFill>
                <a:latin typeface="Montserrat"/>
                <a:ea typeface="Montserrat"/>
                <a:cs typeface="Montserrat"/>
                <a:sym typeface="Montserra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8"/>
          <p:cNvSpPr txBox="1"/>
          <p:nvPr>
            <p:ph idx="6" type="body"/>
          </p:nvPr>
        </p:nvSpPr>
        <p:spPr>
          <a:xfrm>
            <a:off x="6163200" y="2674800"/>
            <a:ext cx="2062800" cy="3564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750"/>
              </a:spcBef>
              <a:spcAft>
                <a:spcPts val="0"/>
              </a:spcAft>
              <a:buClr>
                <a:schemeClr val="dk1"/>
              </a:buClr>
              <a:buSzPts val="2200"/>
              <a:buNone/>
              <a:defRPr b="1" sz="2200">
                <a:solidFill>
                  <a:schemeClr val="dk1"/>
                </a:solidFill>
                <a:latin typeface="Poiret One"/>
                <a:ea typeface="Poiret One"/>
                <a:cs typeface="Poiret One"/>
                <a:sym typeface="Poiret One"/>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2" name="Google Shape;72;p8"/>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3" name="Shape 73"/>
        <p:cNvGrpSpPr/>
        <p:nvPr/>
      </p:nvGrpSpPr>
      <p:grpSpPr>
        <a:xfrm>
          <a:off x="0" y="0"/>
          <a:ext cx="0" cy="0"/>
          <a:chOff x="0" y="0"/>
          <a:chExt cx="0" cy="0"/>
        </a:xfrm>
      </p:grpSpPr>
      <p:sp>
        <p:nvSpPr>
          <p:cNvPr id="74" name="Google Shape;74;p9"/>
          <p:cNvSpPr/>
          <p:nvPr/>
        </p:nvSpPr>
        <p:spPr>
          <a:xfrm>
            <a:off x="3989614" y="0"/>
            <a:ext cx="5154386"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5" name="Google Shape;75;p9"/>
          <p:cNvCxnSpPr/>
          <p:nvPr/>
        </p:nvCxnSpPr>
        <p:spPr>
          <a:xfrm flipH="1" rot="10800000">
            <a:off x="2709863"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76" name="Google Shape;76;p9"/>
          <p:cNvSpPr txBox="1"/>
          <p:nvPr>
            <p:ph type="title"/>
          </p:nvPr>
        </p:nvSpPr>
        <p:spPr>
          <a:xfrm>
            <a:off x="723900" y="973393"/>
            <a:ext cx="3124200" cy="15504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9"/>
          <p:cNvSpPr txBox="1"/>
          <p:nvPr>
            <p:ph idx="1" type="body"/>
          </p:nvPr>
        </p:nvSpPr>
        <p:spPr>
          <a:xfrm>
            <a:off x="723900" y="2713238"/>
            <a:ext cx="3124200" cy="11213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b="0" sz="1600">
                <a:solidFill>
                  <a:schemeClr val="dk1"/>
                </a:solidFill>
                <a:latin typeface="Montserrat"/>
                <a:ea typeface="Montserrat"/>
                <a:cs typeface="Montserrat"/>
                <a:sym typeface="Montserrat"/>
              </a:defRPr>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10"/>
          <p:cNvSpPr/>
          <p:nvPr/>
        </p:nvSpPr>
        <p:spPr>
          <a:xfrm rot="-5400000">
            <a:off x="-2216470" y="2203130"/>
            <a:ext cx="5156837" cy="72390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0" name="Google Shape;80;p10"/>
          <p:cNvCxnSpPr/>
          <p:nvPr/>
        </p:nvCxnSpPr>
        <p:spPr>
          <a:xfrm flipH="1" rot="10800000">
            <a:off x="723892" y="4583734"/>
            <a:ext cx="5719243" cy="1"/>
          </a:xfrm>
          <a:prstGeom prst="straightConnector1">
            <a:avLst/>
          </a:prstGeom>
          <a:noFill/>
          <a:ln cap="flat" cmpd="sng" w="12700">
            <a:solidFill>
              <a:schemeClr val="dk1"/>
            </a:solidFill>
            <a:prstDash val="solid"/>
            <a:miter lim="800000"/>
            <a:headEnd len="sm" w="sm" type="none"/>
            <a:tailEnd len="sm" w="sm" type="none"/>
          </a:ln>
        </p:spPr>
      </p:cxnSp>
      <p:sp>
        <p:nvSpPr>
          <p:cNvPr id="81" name="Google Shape;81;p10"/>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23900" y="552450"/>
            <a:ext cx="7696200" cy="715566"/>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2200"/>
              <a:buFont typeface="Poiret One"/>
              <a:buNone/>
              <a:defRPr b="1" i="0" sz="2200" u="none" cap="none" strike="noStrike">
                <a:solidFill>
                  <a:schemeClr val="dk1"/>
                </a:solidFill>
                <a:latin typeface="Poiret One"/>
                <a:ea typeface="Poiret One"/>
                <a:cs typeface="Poiret One"/>
                <a:sym typeface="Poiret On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23900" y="1369219"/>
            <a:ext cx="7696200" cy="3221831"/>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750"/>
              </a:spcBef>
              <a:spcAft>
                <a:spcPts val="0"/>
              </a:spcAft>
              <a:buClr>
                <a:schemeClr val="dk1"/>
              </a:buClr>
              <a:buSzPts val="2200"/>
              <a:buFont typeface="Arial"/>
              <a:buChar char="•"/>
              <a:defRPr b="1" i="0" sz="2200" u="none" cap="none" strike="noStrike">
                <a:solidFill>
                  <a:schemeClr val="dk1"/>
                </a:solidFill>
                <a:latin typeface="Poiret One"/>
                <a:ea typeface="Poiret One"/>
                <a:cs typeface="Poiret One"/>
                <a:sym typeface="Poiret One"/>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Montserrat"/>
                <a:ea typeface="Montserrat"/>
                <a:cs typeface="Montserrat"/>
                <a:sym typeface="Montserrat"/>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ontserrat"/>
                <a:ea typeface="Montserrat"/>
                <a:cs typeface="Montserrat"/>
                <a:sym typeface="Montserrat"/>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Montserrat"/>
                <a:ea typeface="Montserrat"/>
                <a:cs typeface="Montserrat"/>
                <a:sym typeface="Montserrat"/>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723900" y="4767263"/>
            <a:ext cx="196215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4767263"/>
            <a:ext cx="196215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p:nvPr/>
        </p:nvSpPr>
        <p:spPr>
          <a:xfrm>
            <a:off x="2552024" y="515631"/>
            <a:ext cx="786900" cy="786900"/>
          </a:xfrm>
          <a:prstGeom prst="ellipse">
            <a:avLst/>
          </a:prstGeom>
          <a:solidFill>
            <a:srgbClr val="A3D3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21"/>
          <p:cNvSpPr txBox="1"/>
          <p:nvPr>
            <p:ph type="ctrTitle"/>
          </p:nvPr>
        </p:nvSpPr>
        <p:spPr>
          <a:xfrm>
            <a:off x="506475" y="1755630"/>
            <a:ext cx="4878000" cy="1148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Poiret One"/>
              <a:buNone/>
            </a:pPr>
            <a:r>
              <a:rPr lang="es" sz="5300"/>
              <a:t>Team Overhead</a:t>
            </a:r>
            <a:endParaRPr sz="5300"/>
          </a:p>
        </p:txBody>
      </p:sp>
      <p:sp>
        <p:nvSpPr>
          <p:cNvPr id="126" name="Google Shape;126;p21"/>
          <p:cNvSpPr txBox="1"/>
          <p:nvPr>
            <p:ph idx="1" type="subTitle"/>
          </p:nvPr>
        </p:nvSpPr>
        <p:spPr>
          <a:xfrm>
            <a:off x="723900" y="3244250"/>
            <a:ext cx="4609200" cy="696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600"/>
              <a:buNone/>
            </a:pPr>
            <a:r>
              <a:rPr lang="es"/>
              <a:t>Grace C, Sireesha D, Rehaan K, Pranathi R, Aadi S, </a:t>
            </a:r>
            <a:r>
              <a:rPr lang="es"/>
              <a:t>Arham</a:t>
            </a:r>
            <a:r>
              <a:rPr lang="es"/>
              <a:t> S, Ashar S, </a:t>
            </a:r>
            <a:r>
              <a:rPr lang="es"/>
              <a:t>Nohami</a:t>
            </a:r>
            <a:r>
              <a:rPr lang="es"/>
              <a:t> Z</a:t>
            </a:r>
            <a:endParaRPr/>
          </a:p>
        </p:txBody>
      </p:sp>
      <p:sp>
        <p:nvSpPr>
          <p:cNvPr id="127" name="Google Shape;127;p21"/>
          <p:cNvSpPr txBox="1"/>
          <p:nvPr/>
        </p:nvSpPr>
        <p:spPr>
          <a:xfrm>
            <a:off x="714894" y="4408909"/>
            <a:ext cx="2009256" cy="18214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4C4C"/>
              </a:buClr>
              <a:buSzPts val="1200"/>
              <a:buFont typeface="Arial"/>
              <a:buNone/>
            </a:pPr>
            <a:r>
              <a:rPr lang="es" sz="1200">
                <a:solidFill>
                  <a:srgbClr val="3E4C4C"/>
                </a:solidFill>
                <a:latin typeface="Montserrat"/>
                <a:ea typeface="Montserrat"/>
                <a:cs typeface="Montserrat"/>
                <a:sym typeface="Montserrat"/>
              </a:rPr>
              <a:t>Team Overhead</a:t>
            </a:r>
            <a:endParaRPr b="0" i="0" sz="1200" u="none" cap="none" strike="noStrike">
              <a:solidFill>
                <a:srgbClr val="3E4C4C"/>
              </a:solidFill>
              <a:latin typeface="Montserrat"/>
              <a:ea typeface="Montserrat"/>
              <a:cs typeface="Montserrat"/>
              <a:sym typeface="Montserrat"/>
            </a:endParaRPr>
          </a:p>
        </p:txBody>
      </p:sp>
      <p:cxnSp>
        <p:nvCxnSpPr>
          <p:cNvPr id="128" name="Google Shape;128;p21"/>
          <p:cNvCxnSpPr/>
          <p:nvPr/>
        </p:nvCxnSpPr>
        <p:spPr>
          <a:xfrm flipH="1" rot="10800000">
            <a:off x="2709863" y="4583734"/>
            <a:ext cx="5719243" cy="1"/>
          </a:xfrm>
          <a:prstGeom prst="straightConnector1">
            <a:avLst/>
          </a:prstGeom>
          <a:noFill/>
          <a:ln cap="flat" cmpd="sng" w="12700">
            <a:solidFill>
              <a:schemeClr val="dk2"/>
            </a:solidFill>
            <a:prstDash val="solid"/>
            <a:miter lim="800000"/>
            <a:headEnd len="sm" w="sm" type="none"/>
            <a:tailEnd len="sm" w="sm" type="none"/>
          </a:ln>
        </p:spPr>
      </p:cxnSp>
      <p:sp>
        <p:nvSpPr>
          <p:cNvPr id="129" name="Google Shape;129;p21"/>
          <p:cNvSpPr txBox="1"/>
          <p:nvPr/>
        </p:nvSpPr>
        <p:spPr>
          <a:xfrm>
            <a:off x="6048950" y="3893300"/>
            <a:ext cx="20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iret One"/>
              <a:ea typeface="Poiret One"/>
              <a:cs typeface="Poiret One"/>
              <a:sym typeface="Poiret One"/>
            </a:endParaRPr>
          </a:p>
        </p:txBody>
      </p:sp>
      <p:grpSp>
        <p:nvGrpSpPr>
          <p:cNvPr id="130" name="Google Shape;130;p21"/>
          <p:cNvGrpSpPr/>
          <p:nvPr/>
        </p:nvGrpSpPr>
        <p:grpSpPr>
          <a:xfrm>
            <a:off x="2666205" y="700695"/>
            <a:ext cx="485806" cy="472170"/>
            <a:chOff x="6260100" y="4141325"/>
            <a:chExt cx="299400" cy="362650"/>
          </a:xfrm>
        </p:grpSpPr>
        <p:sp>
          <p:nvSpPr>
            <p:cNvPr id="131" name="Google Shape;131;p21"/>
            <p:cNvSpPr/>
            <p:nvPr/>
          </p:nvSpPr>
          <p:spPr>
            <a:xfrm>
              <a:off x="6260100" y="4141325"/>
              <a:ext cx="299400" cy="362650"/>
            </a:xfrm>
            <a:custGeom>
              <a:rect b="b" l="l" r="r" t="t"/>
              <a:pathLst>
                <a:path extrusionOk="0" h="14506" w="11976">
                  <a:moveTo>
                    <a:pt x="8796" y="10956"/>
                  </a:moveTo>
                  <a:lnTo>
                    <a:pt x="8796" y="11419"/>
                  </a:lnTo>
                  <a:lnTo>
                    <a:pt x="4908" y="11419"/>
                  </a:lnTo>
                  <a:lnTo>
                    <a:pt x="4908" y="10956"/>
                  </a:lnTo>
                  <a:close/>
                  <a:moveTo>
                    <a:pt x="8796" y="11851"/>
                  </a:moveTo>
                  <a:lnTo>
                    <a:pt x="8796" y="12222"/>
                  </a:lnTo>
                  <a:lnTo>
                    <a:pt x="4908" y="12222"/>
                  </a:lnTo>
                  <a:lnTo>
                    <a:pt x="4908" y="11851"/>
                  </a:lnTo>
                  <a:close/>
                  <a:moveTo>
                    <a:pt x="8796" y="12654"/>
                  </a:moveTo>
                  <a:lnTo>
                    <a:pt x="8796" y="12931"/>
                  </a:lnTo>
                  <a:cubicBezTo>
                    <a:pt x="8796" y="13055"/>
                    <a:pt x="8673" y="13148"/>
                    <a:pt x="8580" y="13148"/>
                  </a:cubicBezTo>
                  <a:lnTo>
                    <a:pt x="6451" y="13148"/>
                  </a:lnTo>
                  <a:cubicBezTo>
                    <a:pt x="6204" y="13178"/>
                    <a:pt x="6204" y="13549"/>
                    <a:pt x="6451" y="13580"/>
                  </a:cubicBezTo>
                  <a:lnTo>
                    <a:pt x="8333" y="13580"/>
                  </a:lnTo>
                  <a:cubicBezTo>
                    <a:pt x="8241" y="13857"/>
                    <a:pt x="7994" y="14043"/>
                    <a:pt x="7685" y="14043"/>
                  </a:cubicBezTo>
                  <a:lnTo>
                    <a:pt x="6019" y="14043"/>
                  </a:lnTo>
                  <a:cubicBezTo>
                    <a:pt x="5710" y="14043"/>
                    <a:pt x="5463" y="13857"/>
                    <a:pt x="5371" y="13580"/>
                  </a:cubicBezTo>
                  <a:cubicBezTo>
                    <a:pt x="5618" y="13549"/>
                    <a:pt x="5618" y="13178"/>
                    <a:pt x="5371" y="13148"/>
                  </a:cubicBezTo>
                  <a:lnTo>
                    <a:pt x="5093" y="13148"/>
                  </a:lnTo>
                  <a:cubicBezTo>
                    <a:pt x="4970" y="13148"/>
                    <a:pt x="4877" y="13055"/>
                    <a:pt x="4877" y="12931"/>
                  </a:cubicBezTo>
                  <a:lnTo>
                    <a:pt x="4877" y="12654"/>
                  </a:lnTo>
                  <a:close/>
                  <a:moveTo>
                    <a:pt x="6852" y="0"/>
                  </a:moveTo>
                  <a:cubicBezTo>
                    <a:pt x="2315" y="0"/>
                    <a:pt x="1" y="5401"/>
                    <a:pt x="3118" y="8673"/>
                  </a:cubicBezTo>
                  <a:cubicBezTo>
                    <a:pt x="3396" y="8950"/>
                    <a:pt x="3550" y="9352"/>
                    <a:pt x="3550" y="9753"/>
                  </a:cubicBezTo>
                  <a:lnTo>
                    <a:pt x="3550" y="9784"/>
                  </a:lnTo>
                  <a:cubicBezTo>
                    <a:pt x="3519" y="10339"/>
                    <a:pt x="3920" y="10802"/>
                    <a:pt x="4476" y="10925"/>
                  </a:cubicBezTo>
                  <a:lnTo>
                    <a:pt x="4476" y="11450"/>
                  </a:lnTo>
                  <a:cubicBezTo>
                    <a:pt x="4468" y="11449"/>
                    <a:pt x="4461" y="11449"/>
                    <a:pt x="4454" y="11449"/>
                  </a:cubicBezTo>
                  <a:cubicBezTo>
                    <a:pt x="4236" y="11449"/>
                    <a:pt x="4236" y="11884"/>
                    <a:pt x="4454" y="11884"/>
                  </a:cubicBezTo>
                  <a:cubicBezTo>
                    <a:pt x="4461" y="11884"/>
                    <a:pt x="4468" y="11883"/>
                    <a:pt x="4476" y="11882"/>
                  </a:cubicBezTo>
                  <a:lnTo>
                    <a:pt x="4476" y="12253"/>
                  </a:lnTo>
                  <a:cubicBezTo>
                    <a:pt x="4468" y="12252"/>
                    <a:pt x="4461" y="12251"/>
                    <a:pt x="4454" y="12251"/>
                  </a:cubicBezTo>
                  <a:cubicBezTo>
                    <a:pt x="4236" y="12251"/>
                    <a:pt x="4236" y="12686"/>
                    <a:pt x="4454" y="12686"/>
                  </a:cubicBezTo>
                  <a:cubicBezTo>
                    <a:pt x="4461" y="12686"/>
                    <a:pt x="4468" y="12686"/>
                    <a:pt x="4476" y="12685"/>
                  </a:cubicBezTo>
                  <a:lnTo>
                    <a:pt x="4476" y="12962"/>
                  </a:lnTo>
                  <a:cubicBezTo>
                    <a:pt x="4476" y="13240"/>
                    <a:pt x="4661" y="13487"/>
                    <a:pt x="4939" y="13580"/>
                  </a:cubicBezTo>
                  <a:cubicBezTo>
                    <a:pt x="5031" y="14104"/>
                    <a:pt x="5463" y="14505"/>
                    <a:pt x="6019" y="14505"/>
                  </a:cubicBezTo>
                  <a:lnTo>
                    <a:pt x="7685" y="14505"/>
                  </a:lnTo>
                  <a:cubicBezTo>
                    <a:pt x="8210" y="14505"/>
                    <a:pt x="8673" y="14104"/>
                    <a:pt x="8735" y="13580"/>
                  </a:cubicBezTo>
                  <a:cubicBezTo>
                    <a:pt x="9012" y="13487"/>
                    <a:pt x="9198" y="13240"/>
                    <a:pt x="9198" y="12962"/>
                  </a:cubicBezTo>
                  <a:lnTo>
                    <a:pt x="9198" y="12685"/>
                  </a:lnTo>
                  <a:lnTo>
                    <a:pt x="9228" y="12685"/>
                  </a:lnTo>
                  <a:cubicBezTo>
                    <a:pt x="9475" y="12654"/>
                    <a:pt x="9475" y="12283"/>
                    <a:pt x="9228" y="12253"/>
                  </a:cubicBezTo>
                  <a:lnTo>
                    <a:pt x="9198" y="12253"/>
                  </a:lnTo>
                  <a:lnTo>
                    <a:pt x="9198" y="11882"/>
                  </a:lnTo>
                  <a:lnTo>
                    <a:pt x="9228" y="11882"/>
                  </a:lnTo>
                  <a:cubicBezTo>
                    <a:pt x="9475" y="11820"/>
                    <a:pt x="9475" y="11481"/>
                    <a:pt x="9228" y="11450"/>
                  </a:cubicBezTo>
                  <a:lnTo>
                    <a:pt x="9198" y="11450"/>
                  </a:lnTo>
                  <a:lnTo>
                    <a:pt x="9198" y="10925"/>
                  </a:lnTo>
                  <a:cubicBezTo>
                    <a:pt x="9753" y="10833"/>
                    <a:pt x="10154" y="10339"/>
                    <a:pt x="10154" y="9784"/>
                  </a:cubicBezTo>
                  <a:lnTo>
                    <a:pt x="10154" y="9753"/>
                  </a:lnTo>
                  <a:cubicBezTo>
                    <a:pt x="10154" y="9352"/>
                    <a:pt x="10309" y="8950"/>
                    <a:pt x="10586" y="8673"/>
                  </a:cubicBezTo>
                  <a:cubicBezTo>
                    <a:pt x="11481" y="7716"/>
                    <a:pt x="11975" y="6450"/>
                    <a:pt x="11975" y="5123"/>
                  </a:cubicBezTo>
                  <a:cubicBezTo>
                    <a:pt x="11975" y="3920"/>
                    <a:pt x="11543" y="2747"/>
                    <a:pt x="10772" y="1821"/>
                  </a:cubicBezTo>
                  <a:cubicBezTo>
                    <a:pt x="10726" y="1775"/>
                    <a:pt x="10673" y="1756"/>
                    <a:pt x="10621" y="1756"/>
                  </a:cubicBezTo>
                  <a:cubicBezTo>
                    <a:pt x="10462" y="1756"/>
                    <a:pt x="10316" y="1936"/>
                    <a:pt x="10432" y="2099"/>
                  </a:cubicBezTo>
                  <a:cubicBezTo>
                    <a:pt x="11975" y="3920"/>
                    <a:pt x="11913" y="6636"/>
                    <a:pt x="10247" y="8364"/>
                  </a:cubicBezTo>
                  <a:cubicBezTo>
                    <a:pt x="9877" y="8734"/>
                    <a:pt x="9691" y="9228"/>
                    <a:pt x="9691" y="9753"/>
                  </a:cubicBezTo>
                  <a:cubicBezTo>
                    <a:pt x="9691" y="10154"/>
                    <a:pt x="9383" y="10493"/>
                    <a:pt x="8951" y="10493"/>
                  </a:cubicBezTo>
                  <a:lnTo>
                    <a:pt x="4723" y="10493"/>
                  </a:lnTo>
                  <a:cubicBezTo>
                    <a:pt x="4291" y="10493"/>
                    <a:pt x="3951" y="10154"/>
                    <a:pt x="3951" y="9753"/>
                  </a:cubicBezTo>
                  <a:cubicBezTo>
                    <a:pt x="3982" y="9228"/>
                    <a:pt x="3797" y="8734"/>
                    <a:pt x="3426" y="8364"/>
                  </a:cubicBezTo>
                  <a:cubicBezTo>
                    <a:pt x="1729" y="6574"/>
                    <a:pt x="1729" y="3766"/>
                    <a:pt x="3396" y="1945"/>
                  </a:cubicBezTo>
                  <a:cubicBezTo>
                    <a:pt x="4317" y="938"/>
                    <a:pt x="5586" y="422"/>
                    <a:pt x="6861" y="422"/>
                  </a:cubicBezTo>
                  <a:cubicBezTo>
                    <a:pt x="7893" y="422"/>
                    <a:pt x="8928" y="761"/>
                    <a:pt x="9784" y="1451"/>
                  </a:cubicBezTo>
                  <a:cubicBezTo>
                    <a:pt x="9825" y="1480"/>
                    <a:pt x="9867" y="1493"/>
                    <a:pt x="9907" y="1493"/>
                  </a:cubicBezTo>
                  <a:cubicBezTo>
                    <a:pt x="10078" y="1493"/>
                    <a:pt x="10212" y="1262"/>
                    <a:pt x="10062" y="1111"/>
                  </a:cubicBezTo>
                  <a:cubicBezTo>
                    <a:pt x="9167" y="402"/>
                    <a:pt x="8056" y="0"/>
                    <a:pt x="691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nvGrpSpPr>
            <p:cNvPr id="132" name="Google Shape;132;p21"/>
            <p:cNvGrpSpPr/>
            <p:nvPr/>
          </p:nvGrpSpPr>
          <p:grpSpPr>
            <a:xfrm>
              <a:off x="6355250" y="4215575"/>
              <a:ext cx="152075" cy="146425"/>
              <a:chOff x="6355250" y="4215575"/>
              <a:chExt cx="152075" cy="146425"/>
            </a:xfrm>
          </p:grpSpPr>
          <p:sp>
            <p:nvSpPr>
              <p:cNvPr id="133" name="Google Shape;133;p21"/>
              <p:cNvSpPr/>
              <p:nvPr/>
            </p:nvSpPr>
            <p:spPr>
              <a:xfrm>
                <a:off x="6368900" y="4215575"/>
                <a:ext cx="125000" cy="124075"/>
              </a:xfrm>
              <a:custGeom>
                <a:rect b="b" l="l" r="r" t="t"/>
                <a:pathLst>
                  <a:path extrusionOk="0" h="4963" w="5000">
                    <a:moveTo>
                      <a:pt x="2531" y="703"/>
                    </a:moveTo>
                    <a:lnTo>
                      <a:pt x="3025" y="1783"/>
                    </a:lnTo>
                    <a:cubicBezTo>
                      <a:pt x="3056" y="1845"/>
                      <a:pt x="3117" y="1907"/>
                      <a:pt x="3179" y="1907"/>
                    </a:cubicBezTo>
                    <a:lnTo>
                      <a:pt x="4352" y="2092"/>
                    </a:lnTo>
                    <a:lnTo>
                      <a:pt x="3488" y="2956"/>
                    </a:lnTo>
                    <a:cubicBezTo>
                      <a:pt x="3457" y="2987"/>
                      <a:pt x="3426" y="3079"/>
                      <a:pt x="3426" y="3141"/>
                    </a:cubicBezTo>
                    <a:lnTo>
                      <a:pt x="3642" y="4345"/>
                    </a:lnTo>
                    <a:lnTo>
                      <a:pt x="2624" y="3789"/>
                    </a:lnTo>
                    <a:cubicBezTo>
                      <a:pt x="2593" y="3758"/>
                      <a:pt x="2554" y="3743"/>
                      <a:pt x="2516" y="3743"/>
                    </a:cubicBezTo>
                    <a:cubicBezTo>
                      <a:pt x="2477" y="3743"/>
                      <a:pt x="2438" y="3758"/>
                      <a:pt x="2407" y="3789"/>
                    </a:cubicBezTo>
                    <a:lnTo>
                      <a:pt x="1420" y="4345"/>
                    </a:lnTo>
                    <a:lnTo>
                      <a:pt x="1605" y="3141"/>
                    </a:lnTo>
                    <a:cubicBezTo>
                      <a:pt x="1605" y="3079"/>
                      <a:pt x="1574" y="2987"/>
                      <a:pt x="1543" y="2956"/>
                    </a:cubicBezTo>
                    <a:lnTo>
                      <a:pt x="710" y="2092"/>
                    </a:lnTo>
                    <a:lnTo>
                      <a:pt x="1852" y="1907"/>
                    </a:lnTo>
                    <a:cubicBezTo>
                      <a:pt x="1945" y="1876"/>
                      <a:pt x="1975" y="1845"/>
                      <a:pt x="2006" y="1783"/>
                    </a:cubicBezTo>
                    <a:lnTo>
                      <a:pt x="2531" y="703"/>
                    </a:lnTo>
                    <a:close/>
                    <a:moveTo>
                      <a:pt x="2516" y="1"/>
                    </a:moveTo>
                    <a:cubicBezTo>
                      <a:pt x="2438" y="1"/>
                      <a:pt x="2361" y="39"/>
                      <a:pt x="2315" y="117"/>
                    </a:cubicBezTo>
                    <a:lnTo>
                      <a:pt x="1667" y="1505"/>
                    </a:lnTo>
                    <a:lnTo>
                      <a:pt x="216" y="1721"/>
                    </a:lnTo>
                    <a:cubicBezTo>
                      <a:pt x="62" y="1752"/>
                      <a:pt x="0" y="1968"/>
                      <a:pt x="124" y="2092"/>
                    </a:cubicBezTo>
                    <a:lnTo>
                      <a:pt x="1173" y="3172"/>
                    </a:lnTo>
                    <a:lnTo>
                      <a:pt x="926" y="4715"/>
                    </a:lnTo>
                    <a:cubicBezTo>
                      <a:pt x="902" y="4857"/>
                      <a:pt x="1006" y="4962"/>
                      <a:pt x="1125" y="4962"/>
                    </a:cubicBezTo>
                    <a:cubicBezTo>
                      <a:pt x="1161" y="4962"/>
                      <a:pt x="1199" y="4953"/>
                      <a:pt x="1235" y="4931"/>
                    </a:cubicBezTo>
                    <a:lnTo>
                      <a:pt x="2531" y="4221"/>
                    </a:lnTo>
                    <a:lnTo>
                      <a:pt x="3827" y="4931"/>
                    </a:lnTo>
                    <a:cubicBezTo>
                      <a:pt x="3863" y="4953"/>
                      <a:pt x="3899" y="4962"/>
                      <a:pt x="3933" y="4962"/>
                    </a:cubicBezTo>
                    <a:cubicBezTo>
                      <a:pt x="4045" y="4962"/>
                      <a:pt x="4136" y="4857"/>
                      <a:pt x="4136" y="4715"/>
                    </a:cubicBezTo>
                    <a:lnTo>
                      <a:pt x="3889" y="3172"/>
                    </a:lnTo>
                    <a:lnTo>
                      <a:pt x="4938" y="2092"/>
                    </a:lnTo>
                    <a:cubicBezTo>
                      <a:pt x="5000" y="2030"/>
                      <a:pt x="5000" y="1937"/>
                      <a:pt x="4969" y="1876"/>
                    </a:cubicBezTo>
                    <a:cubicBezTo>
                      <a:pt x="4969" y="1783"/>
                      <a:pt x="4876" y="1752"/>
                      <a:pt x="4815" y="1721"/>
                    </a:cubicBezTo>
                    <a:lnTo>
                      <a:pt x="3364" y="1505"/>
                    </a:lnTo>
                    <a:lnTo>
                      <a:pt x="2716" y="117"/>
                    </a:lnTo>
                    <a:cubicBezTo>
                      <a:pt x="2670" y="39"/>
                      <a:pt x="2593" y="1"/>
                      <a:pt x="251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4" name="Google Shape;134;p21"/>
              <p:cNvSpPr/>
              <p:nvPr/>
            </p:nvSpPr>
            <p:spPr>
              <a:xfrm>
                <a:off x="6426750" y="4338075"/>
                <a:ext cx="10825" cy="23925"/>
              </a:xfrm>
              <a:custGeom>
                <a:rect b="b" l="l" r="r" t="t"/>
                <a:pathLst>
                  <a:path extrusionOk="0" h="957" w="433">
                    <a:moveTo>
                      <a:pt x="205" y="0"/>
                    </a:moveTo>
                    <a:cubicBezTo>
                      <a:pt x="109" y="0"/>
                      <a:pt x="16" y="62"/>
                      <a:pt x="1" y="185"/>
                    </a:cubicBezTo>
                    <a:lnTo>
                      <a:pt x="1" y="772"/>
                    </a:lnTo>
                    <a:cubicBezTo>
                      <a:pt x="16" y="895"/>
                      <a:pt x="109" y="957"/>
                      <a:pt x="205" y="957"/>
                    </a:cubicBezTo>
                    <a:cubicBezTo>
                      <a:pt x="302" y="957"/>
                      <a:pt x="402" y="895"/>
                      <a:pt x="433" y="772"/>
                    </a:cubicBezTo>
                    <a:lnTo>
                      <a:pt x="433" y="185"/>
                    </a:lnTo>
                    <a:cubicBezTo>
                      <a:pt x="402" y="62"/>
                      <a:pt x="302" y="0"/>
                      <a:pt x="20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5" name="Google Shape;135;p21"/>
              <p:cNvSpPr/>
              <p:nvPr/>
            </p:nvSpPr>
            <p:spPr>
              <a:xfrm>
                <a:off x="6355250" y="4297175"/>
                <a:ext cx="25775" cy="14725"/>
              </a:xfrm>
              <a:custGeom>
                <a:rect b="b" l="l" r="r" t="t"/>
                <a:pathLst>
                  <a:path extrusionOk="0" h="589" w="1031">
                    <a:moveTo>
                      <a:pt x="731" y="0"/>
                    </a:moveTo>
                    <a:lnTo>
                      <a:pt x="207" y="186"/>
                    </a:lnTo>
                    <a:cubicBezTo>
                      <a:pt x="0" y="274"/>
                      <a:pt x="104" y="589"/>
                      <a:pt x="330" y="589"/>
                    </a:cubicBezTo>
                    <a:cubicBezTo>
                      <a:pt x="340" y="589"/>
                      <a:pt x="350" y="588"/>
                      <a:pt x="361" y="587"/>
                    </a:cubicBezTo>
                    <a:lnTo>
                      <a:pt x="855" y="402"/>
                    </a:lnTo>
                    <a:cubicBezTo>
                      <a:pt x="1030" y="285"/>
                      <a:pt x="956" y="29"/>
                      <a:pt x="764" y="29"/>
                    </a:cubicBezTo>
                    <a:cubicBezTo>
                      <a:pt x="754" y="29"/>
                      <a:pt x="743" y="30"/>
                      <a:pt x="731" y="31"/>
                    </a:cubicBezTo>
                    <a:lnTo>
                      <a:pt x="731" y="0"/>
                    </a:ln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6" name="Google Shape;136;p21"/>
              <p:cNvSpPr/>
              <p:nvPr/>
            </p:nvSpPr>
            <p:spPr>
              <a:xfrm>
                <a:off x="6481000" y="4297125"/>
                <a:ext cx="26325" cy="14900"/>
              </a:xfrm>
              <a:custGeom>
                <a:rect b="b" l="l" r="r" t="t"/>
                <a:pathLst>
                  <a:path extrusionOk="0" h="596" w="1053">
                    <a:moveTo>
                      <a:pt x="298" y="0"/>
                    </a:moveTo>
                    <a:cubicBezTo>
                      <a:pt x="103" y="0"/>
                      <a:pt x="1" y="257"/>
                      <a:pt x="176" y="404"/>
                    </a:cubicBezTo>
                    <a:lnTo>
                      <a:pt x="701" y="589"/>
                    </a:lnTo>
                    <a:cubicBezTo>
                      <a:pt x="720" y="594"/>
                      <a:pt x="738" y="596"/>
                      <a:pt x="755" y="596"/>
                    </a:cubicBezTo>
                    <a:cubicBezTo>
                      <a:pt x="965" y="596"/>
                      <a:pt x="1053" y="273"/>
                      <a:pt x="825" y="188"/>
                    </a:cubicBezTo>
                    <a:lnTo>
                      <a:pt x="331" y="2"/>
                    </a:lnTo>
                    <a:cubicBezTo>
                      <a:pt x="320" y="1"/>
                      <a:pt x="309" y="0"/>
                      <a:pt x="29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7" name="Google Shape;137;p21"/>
              <p:cNvSpPr/>
              <p:nvPr/>
            </p:nvSpPr>
            <p:spPr>
              <a:xfrm>
                <a:off x="6461475" y="4217300"/>
                <a:ext cx="24300" cy="22800"/>
              </a:xfrm>
              <a:custGeom>
                <a:rect b="b" l="l" r="r" t="t"/>
                <a:pathLst>
                  <a:path extrusionOk="0" h="912" w="972">
                    <a:moveTo>
                      <a:pt x="655" y="0"/>
                    </a:moveTo>
                    <a:cubicBezTo>
                      <a:pt x="599" y="0"/>
                      <a:pt x="542" y="23"/>
                      <a:pt x="494" y="78"/>
                    </a:cubicBezTo>
                    <a:lnTo>
                      <a:pt x="124" y="572"/>
                    </a:lnTo>
                    <a:cubicBezTo>
                      <a:pt x="1" y="696"/>
                      <a:pt x="93" y="912"/>
                      <a:pt x="278" y="912"/>
                    </a:cubicBezTo>
                    <a:cubicBezTo>
                      <a:pt x="340" y="912"/>
                      <a:pt x="402" y="881"/>
                      <a:pt x="433" y="819"/>
                    </a:cubicBezTo>
                    <a:lnTo>
                      <a:pt x="834" y="356"/>
                    </a:lnTo>
                    <a:cubicBezTo>
                      <a:pt x="972" y="195"/>
                      <a:pt x="819" y="0"/>
                      <a:pt x="6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38" name="Google Shape;138;p21"/>
              <p:cNvSpPr/>
              <p:nvPr/>
            </p:nvSpPr>
            <p:spPr>
              <a:xfrm>
                <a:off x="6380875" y="4218825"/>
                <a:ext cx="22775" cy="21275"/>
              </a:xfrm>
              <a:custGeom>
                <a:rect b="b" l="l" r="r" t="t"/>
                <a:pathLst>
                  <a:path extrusionOk="0" h="851" w="911">
                    <a:moveTo>
                      <a:pt x="291" y="1"/>
                    </a:moveTo>
                    <a:cubicBezTo>
                      <a:pt x="136" y="1"/>
                      <a:pt x="1" y="196"/>
                      <a:pt x="139" y="357"/>
                    </a:cubicBezTo>
                    <a:lnTo>
                      <a:pt x="478" y="758"/>
                    </a:lnTo>
                    <a:cubicBezTo>
                      <a:pt x="509" y="789"/>
                      <a:pt x="571" y="820"/>
                      <a:pt x="632" y="820"/>
                    </a:cubicBezTo>
                    <a:lnTo>
                      <a:pt x="632" y="851"/>
                    </a:lnTo>
                    <a:cubicBezTo>
                      <a:pt x="817" y="851"/>
                      <a:pt x="910" y="635"/>
                      <a:pt x="787" y="511"/>
                    </a:cubicBezTo>
                    <a:lnTo>
                      <a:pt x="447" y="79"/>
                    </a:lnTo>
                    <a:cubicBezTo>
                      <a:pt x="400" y="24"/>
                      <a:pt x="344" y="1"/>
                      <a:pt x="29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723900" y="339525"/>
            <a:ext cx="7696200" cy="396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
              <a:t>Diagram</a:t>
            </a:r>
            <a:endParaRPr/>
          </a:p>
        </p:txBody>
      </p:sp>
      <p:pic>
        <p:nvPicPr>
          <p:cNvPr id="263" name="Google Shape;263;p30"/>
          <p:cNvPicPr preferRelativeResize="0"/>
          <p:nvPr/>
        </p:nvPicPr>
        <p:blipFill>
          <a:blip r:embed="rId3">
            <a:alphaModFix/>
          </a:blip>
          <a:stretch>
            <a:fillRect/>
          </a:stretch>
        </p:blipFill>
        <p:spPr>
          <a:xfrm>
            <a:off x="2258775" y="830425"/>
            <a:ext cx="4950150" cy="3618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p:nvPr/>
        </p:nvSpPr>
        <p:spPr>
          <a:xfrm>
            <a:off x="5211925" y="1250721"/>
            <a:ext cx="3423300" cy="256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3162747" y="308100"/>
            <a:ext cx="2921700" cy="7869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p31"/>
          <p:cNvSpPr txBox="1"/>
          <p:nvPr>
            <p:ph type="title"/>
          </p:nvPr>
        </p:nvSpPr>
        <p:spPr>
          <a:xfrm>
            <a:off x="775500" y="503400"/>
            <a:ext cx="7696200" cy="3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User Testing</a:t>
            </a:r>
            <a:endParaRPr/>
          </a:p>
        </p:txBody>
      </p:sp>
      <p:sp>
        <p:nvSpPr>
          <p:cNvPr id="271" name="Google Shape;271;p31"/>
          <p:cNvSpPr txBox="1"/>
          <p:nvPr>
            <p:ph idx="3" type="body"/>
          </p:nvPr>
        </p:nvSpPr>
        <p:spPr>
          <a:xfrm>
            <a:off x="566900" y="1236150"/>
            <a:ext cx="4187700" cy="2671200"/>
          </a:xfrm>
          <a:prstGeom prst="rect">
            <a:avLst/>
          </a:prstGeom>
          <a:noFill/>
          <a:ln>
            <a:noFill/>
          </a:ln>
        </p:spPr>
        <p:txBody>
          <a:bodyPr anchorCtr="0" anchor="t" bIns="45700" lIns="91425" spcFirstLastPara="1" rIns="91425" wrap="square" tIns="45700">
            <a:normAutofit fontScale="77500" lnSpcReduction="10000"/>
          </a:bodyPr>
          <a:lstStyle/>
          <a:p>
            <a:pPr indent="-307340" lvl="0" marL="457200" rtl="0" algn="l">
              <a:lnSpc>
                <a:spcPct val="150000"/>
              </a:lnSpc>
              <a:spcBef>
                <a:spcPts val="0"/>
              </a:spcBef>
              <a:spcAft>
                <a:spcPts val="0"/>
              </a:spcAft>
              <a:buSzPct val="100000"/>
              <a:buChar char="•"/>
            </a:pPr>
            <a:r>
              <a:rPr lang="es"/>
              <a:t>How we tested the prototype </a:t>
            </a:r>
            <a:endParaRPr/>
          </a:p>
          <a:p>
            <a:pPr indent="-307340" lvl="1" marL="914400" rtl="0" algn="l">
              <a:lnSpc>
                <a:spcPct val="150000"/>
              </a:lnSpc>
              <a:spcBef>
                <a:spcPts val="0"/>
              </a:spcBef>
              <a:spcAft>
                <a:spcPts val="0"/>
              </a:spcAft>
              <a:buSzPct val="100000"/>
              <a:buChar char="•"/>
            </a:pPr>
            <a:r>
              <a:rPr lang="es"/>
              <a:t>Omar wore the hat and put his arm at head level to see if he felt vibrations.</a:t>
            </a:r>
            <a:endParaRPr/>
          </a:p>
          <a:p>
            <a:pPr indent="-307340" lvl="1" marL="914400" rtl="0" algn="l">
              <a:lnSpc>
                <a:spcPct val="150000"/>
              </a:lnSpc>
              <a:spcBef>
                <a:spcPts val="0"/>
              </a:spcBef>
              <a:spcAft>
                <a:spcPts val="0"/>
              </a:spcAft>
              <a:buSzPct val="100000"/>
              <a:buChar char="•"/>
            </a:pPr>
            <a:r>
              <a:rPr lang="es"/>
              <a:t>We made sure the vibrations were </a:t>
            </a:r>
            <a:r>
              <a:rPr lang="es"/>
              <a:t>not too intense.</a:t>
            </a:r>
            <a:endParaRPr/>
          </a:p>
          <a:p>
            <a:pPr indent="-307340" lvl="0" marL="457200" rtl="0" algn="l">
              <a:lnSpc>
                <a:spcPct val="150000"/>
              </a:lnSpc>
              <a:spcBef>
                <a:spcPts val="0"/>
              </a:spcBef>
              <a:spcAft>
                <a:spcPts val="0"/>
              </a:spcAft>
              <a:buSzPct val="100000"/>
              <a:buChar char="•"/>
            </a:pPr>
            <a:r>
              <a:rPr lang="es"/>
              <a:t>Learned more </a:t>
            </a:r>
            <a:r>
              <a:rPr lang="es"/>
              <a:t>about</a:t>
            </a:r>
            <a:r>
              <a:rPr lang="es"/>
              <a:t> Omar’s overhead problem (sideview </a:t>
            </a:r>
            <a:r>
              <a:rPr lang="es"/>
              <a:t>mirrors</a:t>
            </a:r>
            <a:r>
              <a:rPr lang="es"/>
              <a:t> on large trucks are his most prevalent issue with overhead objects)</a:t>
            </a:r>
            <a:endParaRPr/>
          </a:p>
          <a:p>
            <a:pPr indent="-307340" lvl="0" marL="457200" rtl="0" algn="l">
              <a:lnSpc>
                <a:spcPct val="150000"/>
              </a:lnSpc>
              <a:spcBef>
                <a:spcPts val="0"/>
              </a:spcBef>
              <a:spcAft>
                <a:spcPts val="0"/>
              </a:spcAft>
              <a:buSzPct val="100000"/>
              <a:buChar char="•"/>
            </a:pPr>
            <a:r>
              <a:rPr lang="es"/>
              <a:t>He was excited about the prototype</a:t>
            </a:r>
            <a:endParaRPr/>
          </a:p>
        </p:txBody>
      </p:sp>
      <p:pic>
        <p:nvPicPr>
          <p:cNvPr id="272" name="Google Shape;272;p31"/>
          <p:cNvPicPr preferRelativeResize="0"/>
          <p:nvPr/>
        </p:nvPicPr>
        <p:blipFill>
          <a:blip r:embed="rId3">
            <a:alphaModFix/>
          </a:blip>
          <a:stretch>
            <a:fillRect/>
          </a:stretch>
        </p:blipFill>
        <p:spPr>
          <a:xfrm>
            <a:off x="5427941" y="1085900"/>
            <a:ext cx="3423437" cy="2567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723900" y="552450"/>
            <a:ext cx="7696200" cy="396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
              <a:t>Testing Feedback From Our Teacher</a:t>
            </a:r>
            <a:endParaRPr/>
          </a:p>
        </p:txBody>
      </p:sp>
      <p:sp>
        <p:nvSpPr>
          <p:cNvPr id="279" name="Google Shape;279;p32"/>
          <p:cNvSpPr txBox="1"/>
          <p:nvPr/>
        </p:nvSpPr>
        <p:spPr>
          <a:xfrm>
            <a:off x="1222500" y="1935800"/>
            <a:ext cx="7003800" cy="216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800">
                <a:solidFill>
                  <a:schemeClr val="dk1"/>
                </a:solidFill>
                <a:latin typeface="Montserrat"/>
                <a:ea typeface="Montserrat"/>
                <a:cs typeface="Montserrat"/>
                <a:sym typeface="Montserrat"/>
              </a:rPr>
              <a:t>“</a:t>
            </a:r>
            <a:r>
              <a:rPr lang="es" sz="1800">
                <a:solidFill>
                  <a:srgbClr val="222222"/>
                </a:solidFill>
                <a:latin typeface="Montserrat"/>
                <a:ea typeface="Montserrat"/>
                <a:cs typeface="Montserrat"/>
                <a:sym typeface="Montserrat"/>
              </a:rPr>
              <a:t>The prototype worked fairly well and Omar seemed enthusiastic about getting it working even better. His parents and sister were there too and…they also seemed excited…</a:t>
            </a:r>
            <a:r>
              <a:rPr lang="es" sz="1800">
                <a:solidFill>
                  <a:schemeClr val="dk1"/>
                </a:solidFill>
                <a:latin typeface="Montserrat"/>
                <a:ea typeface="Montserrat"/>
                <a:cs typeface="Montserrat"/>
                <a:sym typeface="Montserrat"/>
              </a:rPr>
              <a:t>”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latin typeface="Poiret One"/>
              <a:ea typeface="Poiret One"/>
              <a:cs typeface="Poiret One"/>
              <a:sym typeface="Poiret One"/>
            </a:endParaRPr>
          </a:p>
        </p:txBody>
      </p:sp>
      <p:sp>
        <p:nvSpPr>
          <p:cNvPr id="280" name="Google Shape;280;p32"/>
          <p:cNvSpPr/>
          <p:nvPr/>
        </p:nvSpPr>
        <p:spPr>
          <a:xfrm>
            <a:off x="7316509" y="161850"/>
            <a:ext cx="786900" cy="786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81" name="Google Shape;281;p32"/>
          <p:cNvGrpSpPr/>
          <p:nvPr/>
        </p:nvGrpSpPr>
        <p:grpSpPr>
          <a:xfrm>
            <a:off x="7427430" y="313466"/>
            <a:ext cx="565090" cy="483720"/>
            <a:chOff x="1745217" y="1515471"/>
            <a:chExt cx="343269" cy="342505"/>
          </a:xfrm>
        </p:grpSpPr>
        <p:sp>
          <p:nvSpPr>
            <p:cNvPr id="282" name="Google Shape;282;p32"/>
            <p:cNvSpPr/>
            <p:nvPr/>
          </p:nvSpPr>
          <p:spPr>
            <a:xfrm>
              <a:off x="1854448" y="1647096"/>
              <a:ext cx="22012" cy="21630"/>
            </a:xfrm>
            <a:custGeom>
              <a:rect b="b" l="l" r="r" t="t"/>
              <a:pathLst>
                <a:path extrusionOk="0" h="679" w="691">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2"/>
            <p:cNvSpPr/>
            <p:nvPr/>
          </p:nvSpPr>
          <p:spPr>
            <a:xfrm>
              <a:off x="1906021" y="1647096"/>
              <a:ext cx="21661" cy="21630"/>
            </a:xfrm>
            <a:custGeom>
              <a:rect b="b" l="l" r="r" t="t"/>
              <a:pathLst>
                <a:path extrusionOk="0" h="679" w="68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2"/>
            <p:cNvSpPr/>
            <p:nvPr/>
          </p:nvSpPr>
          <p:spPr>
            <a:xfrm>
              <a:off x="1956830" y="1647096"/>
              <a:ext cx="22044" cy="21630"/>
            </a:xfrm>
            <a:custGeom>
              <a:rect b="b" l="l" r="r" t="t"/>
              <a:pathLst>
                <a:path extrusionOk="0" h="679" w="692">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2"/>
            <p:cNvSpPr/>
            <p:nvPr/>
          </p:nvSpPr>
          <p:spPr>
            <a:xfrm>
              <a:off x="1745217" y="1515471"/>
              <a:ext cx="343269" cy="342505"/>
            </a:xfrm>
            <a:custGeom>
              <a:rect b="b" l="l" r="r" t="t"/>
              <a:pathLst>
                <a:path extrusionOk="0" h="10752" w="10776">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p:nvPr/>
        </p:nvSpPr>
        <p:spPr>
          <a:xfrm>
            <a:off x="6666559" y="129050"/>
            <a:ext cx="786938" cy="786938"/>
          </a:xfrm>
          <a:prstGeom prst="ellipse">
            <a:avLst/>
          </a:prstGeom>
          <a:solidFill>
            <a:srgbClr val="E7E5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1" name="Google Shape;291;p33"/>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Competitor Matrix</a:t>
            </a:r>
            <a:endParaRPr/>
          </a:p>
        </p:txBody>
      </p:sp>
      <p:graphicFrame>
        <p:nvGraphicFramePr>
          <p:cNvPr id="292" name="Google Shape;292;p33"/>
          <p:cNvGraphicFramePr/>
          <p:nvPr/>
        </p:nvGraphicFramePr>
        <p:xfrm>
          <a:off x="723900" y="1509712"/>
          <a:ext cx="3000000" cy="3000000"/>
        </p:xfrm>
        <a:graphic>
          <a:graphicData uri="http://schemas.openxmlformats.org/drawingml/2006/table">
            <a:tbl>
              <a:tblPr bandRow="1" firstRow="1">
                <a:noFill/>
                <a:tableStyleId>{A25EA5EB-A4F7-4881-BAC6-E0878A3A6FAB}</a:tableStyleId>
              </a:tblPr>
              <a:tblGrid>
                <a:gridCol w="2435850"/>
                <a:gridCol w="2563775"/>
                <a:gridCol w="2696550"/>
              </a:tblGrid>
              <a:tr h="789700">
                <a:tc>
                  <a:txBody>
                    <a:bodyPr/>
                    <a:lstStyle/>
                    <a:p>
                      <a:pPr indent="0" lvl="0" marL="0" marR="0" rtl="0" algn="ctr">
                        <a:spcBef>
                          <a:spcPts val="0"/>
                        </a:spcBef>
                        <a:spcAft>
                          <a:spcPts val="0"/>
                        </a:spcAft>
                        <a:buNone/>
                      </a:pPr>
                      <a:r>
                        <a:rPr lang="es" sz="2200">
                          <a:latin typeface="Poiret One"/>
                          <a:ea typeface="Poiret One"/>
                          <a:cs typeface="Poiret One"/>
                          <a:sym typeface="Poiret One"/>
                        </a:rPr>
                        <a:t>Product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lang="es" sz="2200">
                          <a:latin typeface="Poiret One"/>
                          <a:ea typeface="Poiret One"/>
                          <a:cs typeface="Poiret One"/>
                          <a:sym typeface="Poiret One"/>
                        </a:rPr>
                        <a:t>Features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lang="es" sz="2200">
                          <a:latin typeface="Poiret One"/>
                          <a:ea typeface="Poiret One"/>
                          <a:cs typeface="Poiret One"/>
                          <a:sym typeface="Poiret One"/>
                        </a:rPr>
                        <a:t>Cost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r>
              <a:tr h="826850">
                <a:tc>
                  <a:txBody>
                    <a:bodyPr/>
                    <a:lstStyle/>
                    <a:p>
                      <a:pPr indent="0" lvl="0" marL="0" marR="0" rtl="0" algn="ctr">
                        <a:spcBef>
                          <a:spcPts val="0"/>
                        </a:spcBef>
                        <a:spcAft>
                          <a:spcPts val="0"/>
                        </a:spcAft>
                        <a:buNone/>
                      </a:pPr>
                      <a:r>
                        <a:rPr b="1" lang="es">
                          <a:latin typeface="Poiret One"/>
                          <a:ea typeface="Poiret One"/>
                          <a:cs typeface="Poiret One"/>
                          <a:sym typeface="Poiret One"/>
                        </a:rPr>
                        <a:t>WeWalk Cane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317500" lvl="0" marL="457200" marR="0" rtl="0" algn="l">
                        <a:spcBef>
                          <a:spcPts val="0"/>
                        </a:spcBef>
                        <a:spcAft>
                          <a:spcPts val="0"/>
                        </a:spcAft>
                        <a:buSzPts val="1400"/>
                        <a:buChar char="●"/>
                      </a:pPr>
                      <a:r>
                        <a:rPr b="1" lang="es">
                          <a:latin typeface="Poiret One"/>
                          <a:ea typeface="Poiret One"/>
                          <a:cs typeface="Poiret One"/>
                          <a:sym typeface="Poiret One"/>
                        </a:rPr>
                        <a:t>Portable</a:t>
                      </a:r>
                      <a:endParaRPr b="1">
                        <a:latin typeface="Poiret One"/>
                        <a:ea typeface="Poiret One"/>
                        <a:cs typeface="Poiret One"/>
                        <a:sym typeface="Poiret One"/>
                      </a:endParaRPr>
                    </a:p>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Voice assistant</a:t>
                      </a:r>
                      <a:endParaRPr b="1">
                        <a:latin typeface="Poiret One"/>
                        <a:ea typeface="Poiret One"/>
                        <a:cs typeface="Poiret One"/>
                        <a:sym typeface="Poiret One"/>
                      </a:endParaRPr>
                    </a:p>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Connected to an app</a:t>
                      </a:r>
                      <a:endParaRPr b="1">
                        <a:latin typeface="Poiret One"/>
                        <a:ea typeface="Poiret One"/>
                        <a:cs typeface="Poiret One"/>
                        <a:sym typeface="Poiret One"/>
                      </a:endParaRPr>
                    </a:p>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GPS</a:t>
                      </a:r>
                      <a:endParaRPr b="1">
                        <a:latin typeface="Poiret One"/>
                        <a:ea typeface="Poiret One"/>
                        <a:cs typeface="Poiret One"/>
                        <a:sym typeface="Poiret On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lang="es">
                          <a:latin typeface="Poiret One"/>
                          <a:ea typeface="Poiret One"/>
                          <a:cs typeface="Poiret One"/>
                          <a:sym typeface="Poiret One"/>
                        </a:rPr>
                        <a:t>$</a:t>
                      </a:r>
                      <a:r>
                        <a:rPr b="1" lang="es">
                          <a:latin typeface="Poiret One"/>
                          <a:ea typeface="Poiret One"/>
                          <a:cs typeface="Poiret One"/>
                          <a:sym typeface="Poiret One"/>
                        </a:rPr>
                        <a:t>500-599 USD</a:t>
                      </a:r>
                      <a:endParaRPr b="1">
                        <a:latin typeface="Poiret One"/>
                        <a:ea typeface="Poiret One"/>
                        <a:cs typeface="Poiret One"/>
                        <a:sym typeface="Poiret One"/>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801450">
                <a:tc>
                  <a:txBody>
                    <a:bodyPr/>
                    <a:lstStyle/>
                    <a:p>
                      <a:pPr indent="0" lvl="0" marL="0" marR="0" rtl="0" algn="ctr">
                        <a:spcBef>
                          <a:spcPts val="0"/>
                        </a:spcBef>
                        <a:spcAft>
                          <a:spcPts val="0"/>
                        </a:spcAft>
                        <a:buNone/>
                      </a:pPr>
                      <a:r>
                        <a:rPr b="1" lang="es">
                          <a:latin typeface="Poiret One"/>
                          <a:ea typeface="Poiret One"/>
                          <a:cs typeface="Poiret One"/>
                          <a:sym typeface="Poiret One"/>
                        </a:rPr>
                        <a:t>UltraCane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Dual range</a:t>
                      </a:r>
                      <a:endParaRPr b="1">
                        <a:latin typeface="Poiret One"/>
                        <a:ea typeface="Poiret One"/>
                        <a:cs typeface="Poiret One"/>
                        <a:sym typeface="Poiret One"/>
                      </a:endParaRPr>
                    </a:p>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Narrow beam technology</a:t>
                      </a:r>
                      <a:endParaRPr b="1">
                        <a:latin typeface="Poiret One"/>
                        <a:ea typeface="Poiret One"/>
                        <a:cs typeface="Poiret One"/>
                        <a:sym typeface="Poiret On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b="1" lang="es">
                          <a:latin typeface="Poiret One"/>
                          <a:ea typeface="Poiret One"/>
                          <a:cs typeface="Poiret One"/>
                          <a:sym typeface="Poiret One"/>
                        </a:rPr>
                        <a:t>$803 USD (£590)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801450">
                <a:tc>
                  <a:txBody>
                    <a:bodyPr/>
                    <a:lstStyle/>
                    <a:p>
                      <a:pPr indent="0" lvl="0" marL="0" marR="0" rtl="0" algn="ctr">
                        <a:spcBef>
                          <a:spcPts val="0"/>
                        </a:spcBef>
                        <a:spcAft>
                          <a:spcPts val="0"/>
                        </a:spcAft>
                        <a:buNone/>
                      </a:pPr>
                      <a:r>
                        <a:rPr b="1" lang="es">
                          <a:latin typeface="Poiret One"/>
                          <a:ea typeface="Poiret One"/>
                          <a:cs typeface="Poiret One"/>
                          <a:sym typeface="Poiret One"/>
                        </a:rPr>
                        <a:t>iGlasses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Durable</a:t>
                      </a:r>
                      <a:endParaRPr b="1">
                        <a:latin typeface="Poiret One"/>
                        <a:ea typeface="Poiret One"/>
                        <a:cs typeface="Poiret One"/>
                        <a:sym typeface="Poiret One"/>
                      </a:endParaRPr>
                    </a:p>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Vibrations</a:t>
                      </a:r>
                      <a:endParaRPr b="1">
                        <a:latin typeface="Poiret One"/>
                        <a:ea typeface="Poiret One"/>
                        <a:cs typeface="Poiret One"/>
                        <a:sym typeface="Poiret One"/>
                      </a:endParaRPr>
                    </a:p>
                    <a:p>
                      <a:pPr indent="-317500" lvl="0" marL="457200" marR="0" rtl="0" algn="l">
                        <a:spcBef>
                          <a:spcPts val="0"/>
                        </a:spcBef>
                        <a:spcAft>
                          <a:spcPts val="0"/>
                        </a:spcAft>
                        <a:buSzPts val="1400"/>
                        <a:buFont typeface="Poiret One"/>
                        <a:buChar char="●"/>
                      </a:pPr>
                      <a:r>
                        <a:rPr b="1" lang="es">
                          <a:latin typeface="Poiret One"/>
                          <a:ea typeface="Poiret One"/>
                          <a:cs typeface="Poiret One"/>
                          <a:sym typeface="Poiret One"/>
                        </a:rPr>
                        <a:t>Lightweight</a:t>
                      </a:r>
                      <a:endParaRPr b="1">
                        <a:latin typeface="Poiret One"/>
                        <a:ea typeface="Poiret One"/>
                        <a:cs typeface="Poiret One"/>
                        <a:sym typeface="Poiret One"/>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b="1" lang="es">
                          <a:latin typeface="Poiret One"/>
                          <a:ea typeface="Poiret One"/>
                          <a:cs typeface="Poiret One"/>
                          <a:sym typeface="Poiret One"/>
                        </a:rPr>
                        <a:t>$143.95 USD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bl>
          </a:graphicData>
        </a:graphic>
      </p:graphicFrame>
      <p:grpSp>
        <p:nvGrpSpPr>
          <p:cNvPr id="293" name="Google Shape;293;p33"/>
          <p:cNvGrpSpPr/>
          <p:nvPr/>
        </p:nvGrpSpPr>
        <p:grpSpPr>
          <a:xfrm>
            <a:off x="6793987" y="261434"/>
            <a:ext cx="532065" cy="522180"/>
            <a:chOff x="980425" y="3563425"/>
            <a:chExt cx="361875" cy="362650"/>
          </a:xfrm>
        </p:grpSpPr>
        <p:sp>
          <p:nvSpPr>
            <p:cNvPr id="294" name="Google Shape;294;p33"/>
            <p:cNvSpPr/>
            <p:nvPr/>
          </p:nvSpPr>
          <p:spPr>
            <a:xfrm>
              <a:off x="1009725" y="3856625"/>
              <a:ext cx="143550" cy="10825"/>
            </a:xfrm>
            <a:custGeom>
              <a:rect b="b" l="l" r="r" t="t"/>
              <a:pathLst>
                <a:path extrusionOk="0" h="433" w="5742">
                  <a:moveTo>
                    <a:pt x="309" y="0"/>
                  </a:moveTo>
                  <a:cubicBezTo>
                    <a:pt x="1" y="0"/>
                    <a:pt x="1" y="432"/>
                    <a:pt x="309" y="432"/>
                  </a:cubicBezTo>
                  <a:lnTo>
                    <a:pt x="5463" y="432"/>
                  </a:lnTo>
                  <a:cubicBezTo>
                    <a:pt x="5741" y="432"/>
                    <a:pt x="5741" y="0"/>
                    <a:pt x="546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5" name="Google Shape;295;p33"/>
            <p:cNvSpPr/>
            <p:nvPr/>
          </p:nvSpPr>
          <p:spPr>
            <a:xfrm>
              <a:off x="1009725" y="3880550"/>
              <a:ext cx="143550" cy="10050"/>
            </a:xfrm>
            <a:custGeom>
              <a:rect b="b" l="l" r="r" t="t"/>
              <a:pathLst>
                <a:path extrusionOk="0" h="402" w="5742">
                  <a:moveTo>
                    <a:pt x="309" y="0"/>
                  </a:moveTo>
                  <a:cubicBezTo>
                    <a:pt x="1" y="0"/>
                    <a:pt x="1" y="401"/>
                    <a:pt x="309" y="401"/>
                  </a:cubicBezTo>
                  <a:lnTo>
                    <a:pt x="5463" y="401"/>
                  </a:lnTo>
                  <a:cubicBezTo>
                    <a:pt x="5741" y="401"/>
                    <a:pt x="5741" y="0"/>
                    <a:pt x="546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6" name="Google Shape;296;p33"/>
            <p:cNvSpPr/>
            <p:nvPr/>
          </p:nvSpPr>
          <p:spPr>
            <a:xfrm>
              <a:off x="1009725" y="3727000"/>
              <a:ext cx="143550" cy="10825"/>
            </a:xfrm>
            <a:custGeom>
              <a:rect b="b" l="l" r="r" t="t"/>
              <a:pathLst>
                <a:path extrusionOk="0" h="433" w="5742">
                  <a:moveTo>
                    <a:pt x="309" y="1"/>
                  </a:moveTo>
                  <a:cubicBezTo>
                    <a:pt x="1" y="1"/>
                    <a:pt x="1" y="433"/>
                    <a:pt x="309" y="433"/>
                  </a:cubicBezTo>
                  <a:lnTo>
                    <a:pt x="5463" y="433"/>
                  </a:lnTo>
                  <a:cubicBezTo>
                    <a:pt x="5741" y="433"/>
                    <a:pt x="5741" y="1"/>
                    <a:pt x="54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7" name="Google Shape;297;p33"/>
            <p:cNvSpPr/>
            <p:nvPr/>
          </p:nvSpPr>
          <p:spPr>
            <a:xfrm>
              <a:off x="1009725" y="3750925"/>
              <a:ext cx="141225" cy="10825"/>
            </a:xfrm>
            <a:custGeom>
              <a:rect b="b" l="l" r="r" t="t"/>
              <a:pathLst>
                <a:path extrusionOk="0" h="433" w="5649">
                  <a:moveTo>
                    <a:pt x="309" y="0"/>
                  </a:moveTo>
                  <a:cubicBezTo>
                    <a:pt x="1" y="0"/>
                    <a:pt x="1" y="432"/>
                    <a:pt x="309" y="432"/>
                  </a:cubicBezTo>
                  <a:lnTo>
                    <a:pt x="5463" y="432"/>
                  </a:lnTo>
                  <a:cubicBezTo>
                    <a:pt x="5556" y="432"/>
                    <a:pt x="5648" y="340"/>
                    <a:pt x="5648" y="216"/>
                  </a:cubicBezTo>
                  <a:cubicBezTo>
                    <a:pt x="5648" y="93"/>
                    <a:pt x="5556" y="0"/>
                    <a:pt x="546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8" name="Google Shape;298;p33"/>
            <p:cNvSpPr/>
            <p:nvPr/>
          </p:nvSpPr>
          <p:spPr>
            <a:xfrm>
              <a:off x="1009725" y="3598125"/>
              <a:ext cx="143525" cy="10075"/>
            </a:xfrm>
            <a:custGeom>
              <a:rect b="b" l="l" r="r" t="t"/>
              <a:pathLst>
                <a:path extrusionOk="0" h="403" w="5741">
                  <a:moveTo>
                    <a:pt x="5491" y="0"/>
                  </a:moveTo>
                  <a:cubicBezTo>
                    <a:pt x="5482" y="0"/>
                    <a:pt x="5473" y="1"/>
                    <a:pt x="5463" y="2"/>
                  </a:cubicBezTo>
                  <a:lnTo>
                    <a:pt x="309" y="2"/>
                  </a:lnTo>
                  <a:cubicBezTo>
                    <a:pt x="1" y="2"/>
                    <a:pt x="1" y="403"/>
                    <a:pt x="309" y="403"/>
                  </a:cubicBezTo>
                  <a:lnTo>
                    <a:pt x="5463" y="403"/>
                  </a:lnTo>
                  <a:cubicBezTo>
                    <a:pt x="5731" y="403"/>
                    <a:pt x="5741" y="0"/>
                    <a:pt x="549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299" name="Google Shape;299;p33"/>
            <p:cNvSpPr/>
            <p:nvPr/>
          </p:nvSpPr>
          <p:spPr>
            <a:xfrm>
              <a:off x="1009725" y="3621300"/>
              <a:ext cx="143550" cy="10825"/>
            </a:xfrm>
            <a:custGeom>
              <a:rect b="b" l="l" r="r" t="t"/>
              <a:pathLst>
                <a:path extrusionOk="0" h="433" w="5742">
                  <a:moveTo>
                    <a:pt x="309" y="1"/>
                  </a:moveTo>
                  <a:cubicBezTo>
                    <a:pt x="1" y="1"/>
                    <a:pt x="1" y="433"/>
                    <a:pt x="309" y="433"/>
                  </a:cubicBezTo>
                  <a:lnTo>
                    <a:pt x="5463" y="433"/>
                  </a:lnTo>
                  <a:cubicBezTo>
                    <a:pt x="5741" y="433"/>
                    <a:pt x="5741" y="1"/>
                    <a:pt x="5463"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0" name="Google Shape;300;p33"/>
            <p:cNvSpPr/>
            <p:nvPr/>
          </p:nvSpPr>
          <p:spPr>
            <a:xfrm>
              <a:off x="1208025" y="3598125"/>
              <a:ext cx="13900" cy="10075"/>
            </a:xfrm>
            <a:custGeom>
              <a:rect b="b" l="l" r="r" t="t"/>
              <a:pathLst>
                <a:path extrusionOk="0" h="403" w="556">
                  <a:moveTo>
                    <a:pt x="306" y="0"/>
                  </a:moveTo>
                  <a:cubicBezTo>
                    <a:pt x="297" y="0"/>
                    <a:pt x="288" y="1"/>
                    <a:pt x="278" y="2"/>
                  </a:cubicBezTo>
                  <a:cubicBezTo>
                    <a:pt x="0" y="2"/>
                    <a:pt x="0" y="403"/>
                    <a:pt x="278" y="403"/>
                  </a:cubicBezTo>
                  <a:cubicBezTo>
                    <a:pt x="546" y="403"/>
                    <a:pt x="555" y="0"/>
                    <a:pt x="30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1" name="Google Shape;301;p33"/>
            <p:cNvSpPr/>
            <p:nvPr/>
          </p:nvSpPr>
          <p:spPr>
            <a:xfrm>
              <a:off x="1231175" y="3598125"/>
              <a:ext cx="14675" cy="10075"/>
            </a:xfrm>
            <a:custGeom>
              <a:rect b="b" l="l" r="r" t="t"/>
              <a:pathLst>
                <a:path extrusionOk="0" h="403" w="587">
                  <a:moveTo>
                    <a:pt x="336" y="0"/>
                  </a:moveTo>
                  <a:cubicBezTo>
                    <a:pt x="328" y="0"/>
                    <a:pt x="318" y="1"/>
                    <a:pt x="309" y="2"/>
                  </a:cubicBezTo>
                  <a:cubicBezTo>
                    <a:pt x="0" y="2"/>
                    <a:pt x="0" y="403"/>
                    <a:pt x="309" y="403"/>
                  </a:cubicBezTo>
                  <a:cubicBezTo>
                    <a:pt x="577" y="403"/>
                    <a:pt x="586" y="0"/>
                    <a:pt x="33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2" name="Google Shape;302;p33"/>
            <p:cNvSpPr/>
            <p:nvPr/>
          </p:nvSpPr>
          <p:spPr>
            <a:xfrm>
              <a:off x="1255075" y="3598125"/>
              <a:ext cx="13925" cy="10075"/>
            </a:xfrm>
            <a:custGeom>
              <a:rect b="b" l="l" r="r" t="t"/>
              <a:pathLst>
                <a:path extrusionOk="0" h="403" w="557">
                  <a:moveTo>
                    <a:pt x="306" y="0"/>
                  </a:moveTo>
                  <a:cubicBezTo>
                    <a:pt x="297" y="0"/>
                    <a:pt x="288" y="1"/>
                    <a:pt x="279" y="2"/>
                  </a:cubicBezTo>
                  <a:cubicBezTo>
                    <a:pt x="1" y="2"/>
                    <a:pt x="1" y="403"/>
                    <a:pt x="279" y="403"/>
                  </a:cubicBezTo>
                  <a:cubicBezTo>
                    <a:pt x="547" y="403"/>
                    <a:pt x="556" y="0"/>
                    <a:pt x="30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3" name="Google Shape;303;p33"/>
            <p:cNvSpPr/>
            <p:nvPr/>
          </p:nvSpPr>
          <p:spPr>
            <a:xfrm>
              <a:off x="1208025" y="3621300"/>
              <a:ext cx="13900" cy="10825"/>
            </a:xfrm>
            <a:custGeom>
              <a:rect b="b" l="l" r="r" t="t"/>
              <a:pathLst>
                <a:path extrusionOk="0" h="433" w="556">
                  <a:moveTo>
                    <a:pt x="278" y="1"/>
                  </a:moveTo>
                  <a:cubicBezTo>
                    <a:pt x="0" y="1"/>
                    <a:pt x="0" y="433"/>
                    <a:pt x="278" y="433"/>
                  </a:cubicBezTo>
                  <a:cubicBezTo>
                    <a:pt x="556" y="433"/>
                    <a:pt x="556" y="1"/>
                    <a:pt x="27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4" name="Google Shape;304;p33"/>
            <p:cNvSpPr/>
            <p:nvPr/>
          </p:nvSpPr>
          <p:spPr>
            <a:xfrm>
              <a:off x="1231175" y="3621300"/>
              <a:ext cx="14675" cy="10825"/>
            </a:xfrm>
            <a:custGeom>
              <a:rect b="b" l="l" r="r" t="t"/>
              <a:pathLst>
                <a:path extrusionOk="0" h="433" w="587">
                  <a:moveTo>
                    <a:pt x="309" y="1"/>
                  </a:moveTo>
                  <a:cubicBezTo>
                    <a:pt x="0" y="1"/>
                    <a:pt x="0" y="433"/>
                    <a:pt x="309" y="433"/>
                  </a:cubicBezTo>
                  <a:cubicBezTo>
                    <a:pt x="586" y="433"/>
                    <a:pt x="586" y="1"/>
                    <a:pt x="30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5" name="Google Shape;305;p33"/>
            <p:cNvSpPr/>
            <p:nvPr/>
          </p:nvSpPr>
          <p:spPr>
            <a:xfrm>
              <a:off x="1255075" y="3621300"/>
              <a:ext cx="13925" cy="10825"/>
            </a:xfrm>
            <a:custGeom>
              <a:rect b="b" l="l" r="r" t="t"/>
              <a:pathLst>
                <a:path extrusionOk="0" h="433" w="557">
                  <a:moveTo>
                    <a:pt x="279" y="1"/>
                  </a:moveTo>
                  <a:cubicBezTo>
                    <a:pt x="1" y="1"/>
                    <a:pt x="1" y="433"/>
                    <a:pt x="279" y="433"/>
                  </a:cubicBezTo>
                  <a:cubicBezTo>
                    <a:pt x="556" y="433"/>
                    <a:pt x="556" y="1"/>
                    <a:pt x="27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6" name="Google Shape;306;p33"/>
            <p:cNvSpPr/>
            <p:nvPr/>
          </p:nvSpPr>
          <p:spPr>
            <a:xfrm>
              <a:off x="1208025" y="3727725"/>
              <a:ext cx="13900" cy="10100"/>
            </a:xfrm>
            <a:custGeom>
              <a:rect b="b" l="l" r="r" t="t"/>
              <a:pathLst>
                <a:path extrusionOk="0" h="404" w="556">
                  <a:moveTo>
                    <a:pt x="306" y="1"/>
                  </a:moveTo>
                  <a:cubicBezTo>
                    <a:pt x="297" y="1"/>
                    <a:pt x="288" y="1"/>
                    <a:pt x="278" y="2"/>
                  </a:cubicBezTo>
                  <a:cubicBezTo>
                    <a:pt x="0" y="2"/>
                    <a:pt x="0" y="404"/>
                    <a:pt x="278" y="404"/>
                  </a:cubicBezTo>
                  <a:cubicBezTo>
                    <a:pt x="546" y="404"/>
                    <a:pt x="555" y="1"/>
                    <a:pt x="306"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7" name="Google Shape;307;p33"/>
            <p:cNvSpPr/>
            <p:nvPr/>
          </p:nvSpPr>
          <p:spPr>
            <a:xfrm>
              <a:off x="1231175" y="3727000"/>
              <a:ext cx="14675" cy="10825"/>
            </a:xfrm>
            <a:custGeom>
              <a:rect b="b" l="l" r="r" t="t"/>
              <a:pathLst>
                <a:path extrusionOk="0" h="433" w="587">
                  <a:moveTo>
                    <a:pt x="309" y="1"/>
                  </a:moveTo>
                  <a:cubicBezTo>
                    <a:pt x="0" y="1"/>
                    <a:pt x="0" y="433"/>
                    <a:pt x="309" y="433"/>
                  </a:cubicBezTo>
                  <a:cubicBezTo>
                    <a:pt x="586" y="433"/>
                    <a:pt x="586" y="1"/>
                    <a:pt x="30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8" name="Google Shape;308;p33"/>
            <p:cNvSpPr/>
            <p:nvPr/>
          </p:nvSpPr>
          <p:spPr>
            <a:xfrm>
              <a:off x="1255075" y="3727000"/>
              <a:ext cx="13925" cy="10825"/>
            </a:xfrm>
            <a:custGeom>
              <a:rect b="b" l="l" r="r" t="t"/>
              <a:pathLst>
                <a:path extrusionOk="0" h="433" w="557">
                  <a:moveTo>
                    <a:pt x="279" y="1"/>
                  </a:moveTo>
                  <a:cubicBezTo>
                    <a:pt x="1" y="1"/>
                    <a:pt x="1" y="433"/>
                    <a:pt x="279" y="433"/>
                  </a:cubicBezTo>
                  <a:cubicBezTo>
                    <a:pt x="556" y="433"/>
                    <a:pt x="556" y="1"/>
                    <a:pt x="279"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09" name="Google Shape;309;p33"/>
            <p:cNvSpPr/>
            <p:nvPr/>
          </p:nvSpPr>
          <p:spPr>
            <a:xfrm>
              <a:off x="1208025" y="3750925"/>
              <a:ext cx="13900" cy="10050"/>
            </a:xfrm>
            <a:custGeom>
              <a:rect b="b" l="l" r="r" t="t"/>
              <a:pathLst>
                <a:path extrusionOk="0" h="402" w="556">
                  <a:moveTo>
                    <a:pt x="278" y="0"/>
                  </a:moveTo>
                  <a:cubicBezTo>
                    <a:pt x="0" y="0"/>
                    <a:pt x="0" y="402"/>
                    <a:pt x="278" y="402"/>
                  </a:cubicBezTo>
                  <a:cubicBezTo>
                    <a:pt x="556" y="402"/>
                    <a:pt x="556" y="0"/>
                    <a:pt x="27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0" name="Google Shape;310;p33"/>
            <p:cNvSpPr/>
            <p:nvPr/>
          </p:nvSpPr>
          <p:spPr>
            <a:xfrm>
              <a:off x="1231175" y="3750925"/>
              <a:ext cx="14675" cy="10050"/>
            </a:xfrm>
            <a:custGeom>
              <a:rect b="b" l="l" r="r" t="t"/>
              <a:pathLst>
                <a:path extrusionOk="0" h="402" w="587">
                  <a:moveTo>
                    <a:pt x="309" y="0"/>
                  </a:moveTo>
                  <a:cubicBezTo>
                    <a:pt x="0" y="0"/>
                    <a:pt x="0" y="402"/>
                    <a:pt x="309" y="402"/>
                  </a:cubicBezTo>
                  <a:cubicBezTo>
                    <a:pt x="586" y="402"/>
                    <a:pt x="586" y="0"/>
                    <a:pt x="30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1" name="Google Shape;311;p33"/>
            <p:cNvSpPr/>
            <p:nvPr/>
          </p:nvSpPr>
          <p:spPr>
            <a:xfrm>
              <a:off x="1255075" y="3750925"/>
              <a:ext cx="13925" cy="10050"/>
            </a:xfrm>
            <a:custGeom>
              <a:rect b="b" l="l" r="r" t="t"/>
              <a:pathLst>
                <a:path extrusionOk="0" h="402" w="557">
                  <a:moveTo>
                    <a:pt x="279" y="0"/>
                  </a:moveTo>
                  <a:cubicBezTo>
                    <a:pt x="1" y="0"/>
                    <a:pt x="1" y="402"/>
                    <a:pt x="279" y="402"/>
                  </a:cubicBezTo>
                  <a:cubicBezTo>
                    <a:pt x="556" y="402"/>
                    <a:pt x="556" y="0"/>
                    <a:pt x="27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2" name="Google Shape;312;p33"/>
            <p:cNvSpPr/>
            <p:nvPr/>
          </p:nvSpPr>
          <p:spPr>
            <a:xfrm>
              <a:off x="1208025" y="3856625"/>
              <a:ext cx="13900" cy="10825"/>
            </a:xfrm>
            <a:custGeom>
              <a:rect b="b" l="l" r="r" t="t"/>
              <a:pathLst>
                <a:path extrusionOk="0" h="433" w="556">
                  <a:moveTo>
                    <a:pt x="278" y="0"/>
                  </a:moveTo>
                  <a:cubicBezTo>
                    <a:pt x="0" y="0"/>
                    <a:pt x="0" y="432"/>
                    <a:pt x="278" y="432"/>
                  </a:cubicBezTo>
                  <a:cubicBezTo>
                    <a:pt x="556" y="432"/>
                    <a:pt x="556" y="0"/>
                    <a:pt x="27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3" name="Google Shape;313;p33"/>
            <p:cNvSpPr/>
            <p:nvPr/>
          </p:nvSpPr>
          <p:spPr>
            <a:xfrm>
              <a:off x="1231175" y="3856625"/>
              <a:ext cx="14675" cy="10825"/>
            </a:xfrm>
            <a:custGeom>
              <a:rect b="b" l="l" r="r" t="t"/>
              <a:pathLst>
                <a:path extrusionOk="0" h="433" w="587">
                  <a:moveTo>
                    <a:pt x="309" y="0"/>
                  </a:moveTo>
                  <a:cubicBezTo>
                    <a:pt x="0" y="0"/>
                    <a:pt x="0" y="432"/>
                    <a:pt x="309" y="432"/>
                  </a:cubicBezTo>
                  <a:cubicBezTo>
                    <a:pt x="586" y="432"/>
                    <a:pt x="586" y="0"/>
                    <a:pt x="30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4" name="Google Shape;314;p33"/>
            <p:cNvSpPr/>
            <p:nvPr/>
          </p:nvSpPr>
          <p:spPr>
            <a:xfrm>
              <a:off x="1255075" y="3856625"/>
              <a:ext cx="13925" cy="10825"/>
            </a:xfrm>
            <a:custGeom>
              <a:rect b="b" l="l" r="r" t="t"/>
              <a:pathLst>
                <a:path extrusionOk="0" h="433" w="557">
                  <a:moveTo>
                    <a:pt x="279" y="0"/>
                  </a:moveTo>
                  <a:cubicBezTo>
                    <a:pt x="1" y="0"/>
                    <a:pt x="1" y="432"/>
                    <a:pt x="279" y="432"/>
                  </a:cubicBezTo>
                  <a:cubicBezTo>
                    <a:pt x="556" y="432"/>
                    <a:pt x="556" y="0"/>
                    <a:pt x="27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5" name="Google Shape;315;p33"/>
            <p:cNvSpPr/>
            <p:nvPr/>
          </p:nvSpPr>
          <p:spPr>
            <a:xfrm>
              <a:off x="1208025" y="3880550"/>
              <a:ext cx="13900" cy="10050"/>
            </a:xfrm>
            <a:custGeom>
              <a:rect b="b" l="l" r="r" t="t"/>
              <a:pathLst>
                <a:path extrusionOk="0" h="402" w="556">
                  <a:moveTo>
                    <a:pt x="278" y="0"/>
                  </a:moveTo>
                  <a:cubicBezTo>
                    <a:pt x="0" y="0"/>
                    <a:pt x="0" y="401"/>
                    <a:pt x="278" y="401"/>
                  </a:cubicBezTo>
                  <a:cubicBezTo>
                    <a:pt x="556" y="401"/>
                    <a:pt x="556" y="0"/>
                    <a:pt x="27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6" name="Google Shape;316;p33"/>
            <p:cNvSpPr/>
            <p:nvPr/>
          </p:nvSpPr>
          <p:spPr>
            <a:xfrm>
              <a:off x="1231175" y="3880550"/>
              <a:ext cx="14675" cy="10050"/>
            </a:xfrm>
            <a:custGeom>
              <a:rect b="b" l="l" r="r" t="t"/>
              <a:pathLst>
                <a:path extrusionOk="0" h="402" w="587">
                  <a:moveTo>
                    <a:pt x="309" y="0"/>
                  </a:moveTo>
                  <a:cubicBezTo>
                    <a:pt x="0" y="0"/>
                    <a:pt x="0" y="401"/>
                    <a:pt x="309" y="401"/>
                  </a:cubicBezTo>
                  <a:cubicBezTo>
                    <a:pt x="586" y="401"/>
                    <a:pt x="586" y="0"/>
                    <a:pt x="30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7" name="Google Shape;317;p33"/>
            <p:cNvSpPr/>
            <p:nvPr/>
          </p:nvSpPr>
          <p:spPr>
            <a:xfrm>
              <a:off x="1255075" y="3880550"/>
              <a:ext cx="13925" cy="10050"/>
            </a:xfrm>
            <a:custGeom>
              <a:rect b="b" l="l" r="r" t="t"/>
              <a:pathLst>
                <a:path extrusionOk="0" h="402" w="557">
                  <a:moveTo>
                    <a:pt x="279" y="0"/>
                  </a:moveTo>
                  <a:cubicBezTo>
                    <a:pt x="1" y="0"/>
                    <a:pt x="1" y="401"/>
                    <a:pt x="279" y="401"/>
                  </a:cubicBezTo>
                  <a:cubicBezTo>
                    <a:pt x="556" y="401"/>
                    <a:pt x="556" y="0"/>
                    <a:pt x="27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318" name="Google Shape;318;p33"/>
            <p:cNvSpPr/>
            <p:nvPr/>
          </p:nvSpPr>
          <p:spPr>
            <a:xfrm>
              <a:off x="980425" y="3563425"/>
              <a:ext cx="361875" cy="362650"/>
            </a:xfrm>
            <a:custGeom>
              <a:rect b="b" l="l" r="r" t="t"/>
              <a:pathLst>
                <a:path extrusionOk="0" h="14506" w="14475">
                  <a:moveTo>
                    <a:pt x="12067" y="433"/>
                  </a:moveTo>
                  <a:cubicBezTo>
                    <a:pt x="12283" y="433"/>
                    <a:pt x="12468" y="587"/>
                    <a:pt x="12468" y="803"/>
                  </a:cubicBezTo>
                  <a:lnTo>
                    <a:pt x="12468" y="3303"/>
                  </a:lnTo>
                  <a:cubicBezTo>
                    <a:pt x="12468" y="3519"/>
                    <a:pt x="12283" y="3673"/>
                    <a:pt x="12067" y="3673"/>
                  </a:cubicBezTo>
                  <a:lnTo>
                    <a:pt x="8209" y="3673"/>
                  </a:lnTo>
                  <a:lnTo>
                    <a:pt x="8209" y="433"/>
                  </a:lnTo>
                  <a:close/>
                  <a:moveTo>
                    <a:pt x="11265" y="4106"/>
                  </a:moveTo>
                  <a:cubicBezTo>
                    <a:pt x="11882" y="4229"/>
                    <a:pt x="11851" y="5155"/>
                    <a:pt x="11203" y="5186"/>
                  </a:cubicBezTo>
                  <a:lnTo>
                    <a:pt x="1697" y="5186"/>
                  </a:lnTo>
                  <a:cubicBezTo>
                    <a:pt x="1049" y="5155"/>
                    <a:pt x="988" y="4229"/>
                    <a:pt x="1636" y="4106"/>
                  </a:cubicBezTo>
                  <a:close/>
                  <a:moveTo>
                    <a:pt x="13363" y="2254"/>
                  </a:moveTo>
                  <a:cubicBezTo>
                    <a:pt x="13734" y="2254"/>
                    <a:pt x="14073" y="2562"/>
                    <a:pt x="14073" y="2964"/>
                  </a:cubicBezTo>
                  <a:lnTo>
                    <a:pt x="14073" y="7037"/>
                  </a:lnTo>
                  <a:lnTo>
                    <a:pt x="12869" y="7037"/>
                  </a:lnTo>
                  <a:lnTo>
                    <a:pt x="12869" y="5988"/>
                  </a:lnTo>
                  <a:cubicBezTo>
                    <a:pt x="12869" y="5525"/>
                    <a:pt x="12499" y="5186"/>
                    <a:pt x="12067" y="5186"/>
                  </a:cubicBezTo>
                  <a:lnTo>
                    <a:pt x="11974" y="5186"/>
                  </a:lnTo>
                  <a:cubicBezTo>
                    <a:pt x="12067" y="5031"/>
                    <a:pt x="12129" y="4846"/>
                    <a:pt x="12129" y="4630"/>
                  </a:cubicBezTo>
                  <a:cubicBezTo>
                    <a:pt x="12129" y="4445"/>
                    <a:pt x="12067" y="4260"/>
                    <a:pt x="11974" y="4106"/>
                  </a:cubicBezTo>
                  <a:lnTo>
                    <a:pt x="12067" y="4106"/>
                  </a:lnTo>
                  <a:cubicBezTo>
                    <a:pt x="12499" y="4106"/>
                    <a:pt x="12869" y="3766"/>
                    <a:pt x="12869" y="3303"/>
                  </a:cubicBezTo>
                  <a:lnTo>
                    <a:pt x="12869" y="2254"/>
                  </a:lnTo>
                  <a:close/>
                  <a:moveTo>
                    <a:pt x="7808" y="5618"/>
                  </a:moveTo>
                  <a:lnTo>
                    <a:pt x="7808" y="8889"/>
                  </a:lnTo>
                  <a:lnTo>
                    <a:pt x="802" y="8889"/>
                  </a:lnTo>
                  <a:cubicBezTo>
                    <a:pt x="586" y="8889"/>
                    <a:pt x="432" y="8704"/>
                    <a:pt x="432" y="8488"/>
                  </a:cubicBezTo>
                  <a:lnTo>
                    <a:pt x="432" y="5988"/>
                  </a:lnTo>
                  <a:cubicBezTo>
                    <a:pt x="432" y="5772"/>
                    <a:pt x="586" y="5618"/>
                    <a:pt x="802" y="5618"/>
                  </a:cubicBezTo>
                  <a:close/>
                  <a:moveTo>
                    <a:pt x="12098" y="5587"/>
                  </a:moveTo>
                  <a:cubicBezTo>
                    <a:pt x="12314" y="5587"/>
                    <a:pt x="12468" y="5772"/>
                    <a:pt x="12468" y="5988"/>
                  </a:cubicBezTo>
                  <a:lnTo>
                    <a:pt x="12468" y="8488"/>
                  </a:lnTo>
                  <a:cubicBezTo>
                    <a:pt x="12468" y="8704"/>
                    <a:pt x="12314" y="8889"/>
                    <a:pt x="12098" y="8889"/>
                  </a:cubicBezTo>
                  <a:lnTo>
                    <a:pt x="10616" y="8889"/>
                  </a:lnTo>
                  <a:cubicBezTo>
                    <a:pt x="10308" y="8889"/>
                    <a:pt x="10308" y="9290"/>
                    <a:pt x="10616" y="9290"/>
                  </a:cubicBezTo>
                  <a:lnTo>
                    <a:pt x="11203" y="9290"/>
                  </a:lnTo>
                  <a:cubicBezTo>
                    <a:pt x="11882" y="9290"/>
                    <a:pt x="11882" y="10370"/>
                    <a:pt x="11203" y="10370"/>
                  </a:cubicBezTo>
                  <a:lnTo>
                    <a:pt x="1636" y="10370"/>
                  </a:lnTo>
                  <a:cubicBezTo>
                    <a:pt x="1358" y="10340"/>
                    <a:pt x="1173" y="10093"/>
                    <a:pt x="1173" y="9815"/>
                  </a:cubicBezTo>
                  <a:cubicBezTo>
                    <a:pt x="1173" y="9537"/>
                    <a:pt x="1389" y="9290"/>
                    <a:pt x="1667" y="9290"/>
                  </a:cubicBezTo>
                  <a:lnTo>
                    <a:pt x="9382" y="9290"/>
                  </a:lnTo>
                  <a:cubicBezTo>
                    <a:pt x="9650" y="9290"/>
                    <a:pt x="9659" y="8888"/>
                    <a:pt x="9410" y="8888"/>
                  </a:cubicBezTo>
                  <a:cubicBezTo>
                    <a:pt x="9401" y="8888"/>
                    <a:pt x="9392" y="8888"/>
                    <a:pt x="9382" y="8889"/>
                  </a:cubicBezTo>
                  <a:lnTo>
                    <a:pt x="8240" y="8889"/>
                  </a:lnTo>
                  <a:lnTo>
                    <a:pt x="8240" y="5587"/>
                  </a:lnTo>
                  <a:close/>
                  <a:moveTo>
                    <a:pt x="14073" y="7439"/>
                  </a:moveTo>
                  <a:lnTo>
                    <a:pt x="14073" y="11512"/>
                  </a:lnTo>
                  <a:cubicBezTo>
                    <a:pt x="14073" y="11914"/>
                    <a:pt x="13764" y="12222"/>
                    <a:pt x="13363" y="12222"/>
                  </a:cubicBezTo>
                  <a:lnTo>
                    <a:pt x="12869" y="12222"/>
                  </a:lnTo>
                  <a:lnTo>
                    <a:pt x="12869" y="11204"/>
                  </a:lnTo>
                  <a:cubicBezTo>
                    <a:pt x="12869" y="10741"/>
                    <a:pt x="12499" y="10370"/>
                    <a:pt x="12067" y="10370"/>
                  </a:cubicBezTo>
                  <a:lnTo>
                    <a:pt x="11974" y="10370"/>
                  </a:lnTo>
                  <a:cubicBezTo>
                    <a:pt x="12160" y="10062"/>
                    <a:pt x="12160" y="9630"/>
                    <a:pt x="11974" y="9321"/>
                  </a:cubicBezTo>
                  <a:lnTo>
                    <a:pt x="12067" y="9321"/>
                  </a:lnTo>
                  <a:cubicBezTo>
                    <a:pt x="12499" y="9321"/>
                    <a:pt x="12869" y="8951"/>
                    <a:pt x="12869" y="8488"/>
                  </a:cubicBezTo>
                  <a:lnTo>
                    <a:pt x="12869" y="7439"/>
                  </a:lnTo>
                  <a:close/>
                  <a:moveTo>
                    <a:pt x="12067" y="10772"/>
                  </a:moveTo>
                  <a:cubicBezTo>
                    <a:pt x="12283" y="10772"/>
                    <a:pt x="12468" y="10957"/>
                    <a:pt x="12468" y="11173"/>
                  </a:cubicBezTo>
                  <a:lnTo>
                    <a:pt x="12468" y="13673"/>
                  </a:lnTo>
                  <a:cubicBezTo>
                    <a:pt x="12468" y="13889"/>
                    <a:pt x="12283" y="14043"/>
                    <a:pt x="12067" y="14043"/>
                  </a:cubicBezTo>
                  <a:lnTo>
                    <a:pt x="8209" y="14043"/>
                  </a:lnTo>
                  <a:lnTo>
                    <a:pt x="8209" y="10772"/>
                  </a:lnTo>
                  <a:close/>
                  <a:moveTo>
                    <a:pt x="802" y="1"/>
                  </a:moveTo>
                  <a:cubicBezTo>
                    <a:pt x="370" y="1"/>
                    <a:pt x="0" y="371"/>
                    <a:pt x="0" y="803"/>
                  </a:cubicBezTo>
                  <a:lnTo>
                    <a:pt x="0" y="3303"/>
                  </a:lnTo>
                  <a:cubicBezTo>
                    <a:pt x="0" y="3766"/>
                    <a:pt x="370" y="4106"/>
                    <a:pt x="802" y="4106"/>
                  </a:cubicBezTo>
                  <a:lnTo>
                    <a:pt x="895" y="4106"/>
                  </a:lnTo>
                  <a:cubicBezTo>
                    <a:pt x="710" y="4445"/>
                    <a:pt x="710" y="4846"/>
                    <a:pt x="895" y="5186"/>
                  </a:cubicBezTo>
                  <a:lnTo>
                    <a:pt x="802" y="5186"/>
                  </a:lnTo>
                  <a:cubicBezTo>
                    <a:pt x="370" y="5186"/>
                    <a:pt x="0" y="5525"/>
                    <a:pt x="0" y="5988"/>
                  </a:cubicBezTo>
                  <a:lnTo>
                    <a:pt x="0" y="8488"/>
                  </a:lnTo>
                  <a:cubicBezTo>
                    <a:pt x="0" y="8951"/>
                    <a:pt x="370" y="9290"/>
                    <a:pt x="802" y="9321"/>
                  </a:cubicBezTo>
                  <a:lnTo>
                    <a:pt x="895" y="9321"/>
                  </a:lnTo>
                  <a:cubicBezTo>
                    <a:pt x="802" y="9475"/>
                    <a:pt x="741" y="9630"/>
                    <a:pt x="741" y="9846"/>
                  </a:cubicBezTo>
                  <a:cubicBezTo>
                    <a:pt x="741" y="10031"/>
                    <a:pt x="802" y="10216"/>
                    <a:pt x="895" y="10370"/>
                  </a:cubicBezTo>
                  <a:lnTo>
                    <a:pt x="802" y="10370"/>
                  </a:lnTo>
                  <a:cubicBezTo>
                    <a:pt x="370" y="10370"/>
                    <a:pt x="0" y="10741"/>
                    <a:pt x="0" y="11204"/>
                  </a:cubicBezTo>
                  <a:lnTo>
                    <a:pt x="0" y="13673"/>
                  </a:lnTo>
                  <a:cubicBezTo>
                    <a:pt x="0" y="14136"/>
                    <a:pt x="370" y="14506"/>
                    <a:pt x="802" y="14506"/>
                  </a:cubicBezTo>
                  <a:lnTo>
                    <a:pt x="1512" y="14506"/>
                  </a:lnTo>
                  <a:cubicBezTo>
                    <a:pt x="1790" y="14506"/>
                    <a:pt x="1790" y="14074"/>
                    <a:pt x="1512" y="14074"/>
                  </a:cubicBezTo>
                  <a:lnTo>
                    <a:pt x="802" y="14074"/>
                  </a:lnTo>
                  <a:cubicBezTo>
                    <a:pt x="586" y="14074"/>
                    <a:pt x="432" y="13889"/>
                    <a:pt x="432" y="13673"/>
                  </a:cubicBezTo>
                  <a:lnTo>
                    <a:pt x="432" y="11204"/>
                  </a:lnTo>
                  <a:cubicBezTo>
                    <a:pt x="432" y="10988"/>
                    <a:pt x="586" y="10803"/>
                    <a:pt x="802" y="10803"/>
                  </a:cubicBezTo>
                  <a:lnTo>
                    <a:pt x="7808" y="10803"/>
                  </a:lnTo>
                  <a:lnTo>
                    <a:pt x="7808" y="14074"/>
                  </a:lnTo>
                  <a:lnTo>
                    <a:pt x="2654" y="14074"/>
                  </a:lnTo>
                  <a:cubicBezTo>
                    <a:pt x="2376" y="14074"/>
                    <a:pt x="2376" y="14506"/>
                    <a:pt x="2654" y="14506"/>
                  </a:cubicBezTo>
                  <a:lnTo>
                    <a:pt x="12067" y="14506"/>
                  </a:lnTo>
                  <a:cubicBezTo>
                    <a:pt x="12499" y="14506"/>
                    <a:pt x="12869" y="14136"/>
                    <a:pt x="12869" y="13673"/>
                  </a:cubicBezTo>
                  <a:lnTo>
                    <a:pt x="12869" y="12654"/>
                  </a:lnTo>
                  <a:lnTo>
                    <a:pt x="13363" y="12654"/>
                  </a:lnTo>
                  <a:cubicBezTo>
                    <a:pt x="13980" y="12654"/>
                    <a:pt x="14474" y="12160"/>
                    <a:pt x="14474" y="11543"/>
                  </a:cubicBezTo>
                  <a:lnTo>
                    <a:pt x="14474" y="2964"/>
                  </a:lnTo>
                  <a:cubicBezTo>
                    <a:pt x="14474" y="2346"/>
                    <a:pt x="13980" y="1822"/>
                    <a:pt x="13363" y="1822"/>
                  </a:cubicBezTo>
                  <a:lnTo>
                    <a:pt x="12869" y="1822"/>
                  </a:lnTo>
                  <a:lnTo>
                    <a:pt x="12869" y="803"/>
                  </a:lnTo>
                  <a:cubicBezTo>
                    <a:pt x="12869" y="371"/>
                    <a:pt x="12499" y="1"/>
                    <a:pt x="12067" y="1"/>
                  </a:cubicBezTo>
                  <a:lnTo>
                    <a:pt x="2654" y="1"/>
                  </a:lnTo>
                  <a:cubicBezTo>
                    <a:pt x="2376" y="1"/>
                    <a:pt x="2376" y="433"/>
                    <a:pt x="2654" y="433"/>
                  </a:cubicBezTo>
                  <a:lnTo>
                    <a:pt x="7808" y="433"/>
                  </a:lnTo>
                  <a:lnTo>
                    <a:pt x="7808" y="3704"/>
                  </a:lnTo>
                  <a:lnTo>
                    <a:pt x="802" y="3704"/>
                  </a:lnTo>
                  <a:cubicBezTo>
                    <a:pt x="586" y="3704"/>
                    <a:pt x="432" y="3519"/>
                    <a:pt x="432" y="3303"/>
                  </a:cubicBezTo>
                  <a:lnTo>
                    <a:pt x="432" y="834"/>
                  </a:lnTo>
                  <a:cubicBezTo>
                    <a:pt x="432" y="618"/>
                    <a:pt x="586" y="433"/>
                    <a:pt x="802" y="433"/>
                  </a:cubicBezTo>
                  <a:lnTo>
                    <a:pt x="1512" y="433"/>
                  </a:lnTo>
                  <a:cubicBezTo>
                    <a:pt x="1790" y="433"/>
                    <a:pt x="1790" y="1"/>
                    <a:pt x="151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p:nvPr/>
        </p:nvSpPr>
        <p:spPr>
          <a:xfrm rot="-5400000">
            <a:off x="6384000" y="2370550"/>
            <a:ext cx="1611900" cy="2461800"/>
          </a:xfrm>
          <a:prstGeom prst="flowChartDelay">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4" name="Google Shape;324;p34"/>
          <p:cNvSpPr/>
          <p:nvPr/>
        </p:nvSpPr>
        <p:spPr>
          <a:xfrm rot="-5400000">
            <a:off x="3786400" y="2399977"/>
            <a:ext cx="1571100" cy="2461800"/>
          </a:xfrm>
          <a:prstGeom prst="flowChartDelay">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5" name="Google Shape;325;p34"/>
          <p:cNvSpPr/>
          <p:nvPr/>
        </p:nvSpPr>
        <p:spPr>
          <a:xfrm>
            <a:off x="5712287" y="128194"/>
            <a:ext cx="786938" cy="7869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6" name="Google Shape;326;p34"/>
          <p:cNvSpPr/>
          <p:nvPr/>
        </p:nvSpPr>
        <p:spPr>
          <a:xfrm rot="-5400000">
            <a:off x="1152900" y="2375350"/>
            <a:ext cx="1602300" cy="2461800"/>
          </a:xfrm>
          <a:prstGeom prst="flowChartDelay">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7" name="Google Shape;327;p34"/>
          <p:cNvSpPr txBox="1"/>
          <p:nvPr>
            <p:ph idx="1" type="body"/>
          </p:nvPr>
        </p:nvSpPr>
        <p:spPr>
          <a:xfrm>
            <a:off x="923850" y="2920302"/>
            <a:ext cx="2063100" cy="140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None/>
            </a:pPr>
            <a:r>
              <a:rPr lang="es"/>
              <a:t>Fine tune the angle and range </a:t>
            </a:r>
            <a:endParaRPr/>
          </a:p>
        </p:txBody>
      </p:sp>
      <p:sp>
        <p:nvSpPr>
          <p:cNvPr id="328" name="Google Shape;328;p34"/>
          <p:cNvSpPr txBox="1"/>
          <p:nvPr>
            <p:ph idx="2" type="body"/>
          </p:nvPr>
        </p:nvSpPr>
        <p:spPr>
          <a:xfrm>
            <a:off x="3530675" y="2920300"/>
            <a:ext cx="2062800" cy="140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None/>
            </a:pPr>
            <a:r>
              <a:rPr lang="es"/>
              <a:t>Make the controller more compact and hide the wiring</a:t>
            </a:r>
            <a:endParaRPr/>
          </a:p>
        </p:txBody>
      </p:sp>
      <p:sp>
        <p:nvSpPr>
          <p:cNvPr id="329" name="Google Shape;329;p34"/>
          <p:cNvSpPr txBox="1"/>
          <p:nvPr>
            <p:ph idx="3" type="body"/>
          </p:nvPr>
        </p:nvSpPr>
        <p:spPr>
          <a:xfrm>
            <a:off x="923852" y="2452150"/>
            <a:ext cx="2063100" cy="356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es"/>
              <a:t>First</a:t>
            </a:r>
            <a:endParaRPr/>
          </a:p>
        </p:txBody>
      </p:sp>
      <p:sp>
        <p:nvSpPr>
          <p:cNvPr id="330" name="Google Shape;330;p34"/>
          <p:cNvSpPr txBox="1"/>
          <p:nvPr>
            <p:ph idx="4" type="body"/>
          </p:nvPr>
        </p:nvSpPr>
        <p:spPr>
          <a:xfrm>
            <a:off x="3537516" y="2439600"/>
            <a:ext cx="2062800" cy="356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es"/>
              <a:t>Second</a:t>
            </a:r>
            <a:endParaRPr/>
          </a:p>
        </p:txBody>
      </p:sp>
      <p:sp>
        <p:nvSpPr>
          <p:cNvPr id="331" name="Google Shape;331;p34"/>
          <p:cNvSpPr txBox="1"/>
          <p:nvPr>
            <p:ph idx="5" type="body"/>
          </p:nvPr>
        </p:nvSpPr>
        <p:spPr>
          <a:xfrm>
            <a:off x="6052800" y="2920300"/>
            <a:ext cx="2283600" cy="1408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None/>
            </a:pPr>
            <a:r>
              <a:rPr lang="es"/>
              <a:t>Add water protection to sensors</a:t>
            </a:r>
            <a:endParaRPr/>
          </a:p>
        </p:txBody>
      </p:sp>
      <p:sp>
        <p:nvSpPr>
          <p:cNvPr id="332" name="Google Shape;332;p34"/>
          <p:cNvSpPr txBox="1"/>
          <p:nvPr>
            <p:ph idx="6" type="body"/>
          </p:nvPr>
        </p:nvSpPr>
        <p:spPr>
          <a:xfrm>
            <a:off x="6163200" y="2446200"/>
            <a:ext cx="2062800" cy="356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es"/>
              <a:t>Third</a:t>
            </a:r>
            <a:endParaRPr/>
          </a:p>
        </p:txBody>
      </p:sp>
      <p:sp>
        <p:nvSpPr>
          <p:cNvPr id="333" name="Google Shape;333;p34"/>
          <p:cNvSpPr txBox="1"/>
          <p:nvPr>
            <p:ph type="title"/>
          </p:nvPr>
        </p:nvSpPr>
        <p:spPr>
          <a:xfrm>
            <a:off x="723900" y="552450"/>
            <a:ext cx="7696200" cy="3963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Next Steps</a:t>
            </a:r>
            <a:endParaRPr/>
          </a:p>
        </p:txBody>
      </p:sp>
      <p:sp>
        <p:nvSpPr>
          <p:cNvPr id="334" name="Google Shape;334;p34"/>
          <p:cNvSpPr/>
          <p:nvPr/>
        </p:nvSpPr>
        <p:spPr>
          <a:xfrm>
            <a:off x="1560639" y="1664778"/>
            <a:ext cx="786900" cy="78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35" name="Google Shape;335;p34"/>
          <p:cNvGrpSpPr/>
          <p:nvPr/>
        </p:nvGrpSpPr>
        <p:grpSpPr>
          <a:xfrm>
            <a:off x="1750030" y="1908356"/>
            <a:ext cx="408156" cy="299783"/>
            <a:chOff x="1289311" y="2926222"/>
            <a:chExt cx="408156" cy="299783"/>
          </a:xfrm>
        </p:grpSpPr>
        <p:sp>
          <p:nvSpPr>
            <p:cNvPr id="336" name="Google Shape;336;p34"/>
            <p:cNvSpPr/>
            <p:nvPr/>
          </p:nvSpPr>
          <p:spPr>
            <a:xfrm>
              <a:off x="1334029" y="2952385"/>
              <a:ext cx="318339" cy="216395"/>
            </a:xfrm>
            <a:custGeom>
              <a:rect b="b" l="l" r="r" t="t"/>
              <a:pathLst>
                <a:path extrusionOk="0" h="6799" w="10002">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4"/>
            <p:cNvSpPr/>
            <p:nvPr/>
          </p:nvSpPr>
          <p:spPr>
            <a:xfrm>
              <a:off x="1289311" y="2926222"/>
              <a:ext cx="408156" cy="299783"/>
            </a:xfrm>
            <a:custGeom>
              <a:rect b="b" l="l" r="r" t="t"/>
              <a:pathLst>
                <a:path extrusionOk="0" h="9419" w="12824">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34"/>
          <p:cNvSpPr/>
          <p:nvPr/>
        </p:nvSpPr>
        <p:spPr>
          <a:xfrm>
            <a:off x="4178531" y="1645572"/>
            <a:ext cx="786900" cy="78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34"/>
          <p:cNvSpPr/>
          <p:nvPr/>
        </p:nvSpPr>
        <p:spPr>
          <a:xfrm>
            <a:off x="6796546" y="1648028"/>
            <a:ext cx="786900" cy="78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40" name="Google Shape;340;p34"/>
          <p:cNvGrpSpPr/>
          <p:nvPr/>
        </p:nvGrpSpPr>
        <p:grpSpPr>
          <a:xfrm>
            <a:off x="4404683" y="1871724"/>
            <a:ext cx="334634" cy="334634"/>
            <a:chOff x="4891198" y="2925108"/>
            <a:chExt cx="334634" cy="334634"/>
          </a:xfrm>
        </p:grpSpPr>
        <p:sp>
          <p:nvSpPr>
            <p:cNvPr id="341" name="Google Shape;341;p34"/>
            <p:cNvSpPr/>
            <p:nvPr/>
          </p:nvSpPr>
          <p:spPr>
            <a:xfrm>
              <a:off x="5001830" y="2925108"/>
              <a:ext cx="113338" cy="150831"/>
            </a:xfrm>
            <a:custGeom>
              <a:rect b="b" l="l" r="r" t="t"/>
              <a:pathLst>
                <a:path extrusionOk="0" h="4739" w="3561">
                  <a:moveTo>
                    <a:pt x="1822" y="333"/>
                  </a:moveTo>
                  <a:cubicBezTo>
                    <a:pt x="2251" y="333"/>
                    <a:pt x="2596" y="691"/>
                    <a:pt x="2596" y="1107"/>
                  </a:cubicBezTo>
                  <a:lnTo>
                    <a:pt x="2596" y="1214"/>
                  </a:lnTo>
                  <a:lnTo>
                    <a:pt x="2573" y="1214"/>
                  </a:lnTo>
                  <a:cubicBezTo>
                    <a:pt x="2358" y="1155"/>
                    <a:pt x="2275" y="857"/>
                    <a:pt x="2263" y="857"/>
                  </a:cubicBezTo>
                  <a:cubicBezTo>
                    <a:pt x="2251" y="798"/>
                    <a:pt x="2203" y="738"/>
                    <a:pt x="2132" y="738"/>
                  </a:cubicBezTo>
                  <a:cubicBezTo>
                    <a:pt x="2119" y="733"/>
                    <a:pt x="2105" y="731"/>
                    <a:pt x="2092" y="731"/>
                  </a:cubicBezTo>
                  <a:cubicBezTo>
                    <a:pt x="2043" y="731"/>
                    <a:pt x="1993" y="761"/>
                    <a:pt x="1965" y="798"/>
                  </a:cubicBezTo>
                  <a:cubicBezTo>
                    <a:pt x="1668" y="1214"/>
                    <a:pt x="1001" y="1214"/>
                    <a:pt x="1001" y="1214"/>
                  </a:cubicBezTo>
                  <a:lnTo>
                    <a:pt x="953" y="1214"/>
                  </a:lnTo>
                  <a:lnTo>
                    <a:pt x="965" y="1107"/>
                  </a:lnTo>
                  <a:cubicBezTo>
                    <a:pt x="965" y="679"/>
                    <a:pt x="1322" y="333"/>
                    <a:pt x="1739" y="333"/>
                  </a:cubicBezTo>
                  <a:close/>
                  <a:moveTo>
                    <a:pt x="2739" y="1655"/>
                  </a:moveTo>
                  <a:cubicBezTo>
                    <a:pt x="2775" y="1691"/>
                    <a:pt x="2775" y="1715"/>
                    <a:pt x="2775" y="1750"/>
                  </a:cubicBezTo>
                  <a:cubicBezTo>
                    <a:pt x="2775" y="1786"/>
                    <a:pt x="2751" y="1834"/>
                    <a:pt x="2703" y="1845"/>
                  </a:cubicBezTo>
                  <a:lnTo>
                    <a:pt x="2703" y="1655"/>
                  </a:lnTo>
                  <a:close/>
                  <a:moveTo>
                    <a:pt x="846" y="1667"/>
                  </a:moveTo>
                  <a:lnTo>
                    <a:pt x="846" y="1881"/>
                  </a:lnTo>
                  <a:cubicBezTo>
                    <a:pt x="822" y="1845"/>
                    <a:pt x="787" y="1822"/>
                    <a:pt x="787" y="1762"/>
                  </a:cubicBezTo>
                  <a:cubicBezTo>
                    <a:pt x="787" y="1715"/>
                    <a:pt x="810" y="1691"/>
                    <a:pt x="822" y="1667"/>
                  </a:cubicBezTo>
                  <a:close/>
                  <a:moveTo>
                    <a:pt x="2084" y="1179"/>
                  </a:moveTo>
                  <a:cubicBezTo>
                    <a:pt x="2144" y="1298"/>
                    <a:pt x="2251" y="1417"/>
                    <a:pt x="2394" y="1476"/>
                  </a:cubicBezTo>
                  <a:lnTo>
                    <a:pt x="2382" y="1953"/>
                  </a:lnTo>
                  <a:cubicBezTo>
                    <a:pt x="2382" y="2250"/>
                    <a:pt x="2144" y="2477"/>
                    <a:pt x="1858" y="2477"/>
                  </a:cubicBezTo>
                  <a:lnTo>
                    <a:pt x="1715" y="2477"/>
                  </a:lnTo>
                  <a:cubicBezTo>
                    <a:pt x="1418" y="2477"/>
                    <a:pt x="1191" y="2238"/>
                    <a:pt x="1191" y="1953"/>
                  </a:cubicBezTo>
                  <a:lnTo>
                    <a:pt x="1191" y="1524"/>
                  </a:lnTo>
                  <a:cubicBezTo>
                    <a:pt x="1406" y="1488"/>
                    <a:pt x="1787" y="1417"/>
                    <a:pt x="2084" y="1179"/>
                  </a:cubicBezTo>
                  <a:close/>
                  <a:moveTo>
                    <a:pt x="1965" y="2798"/>
                  </a:moveTo>
                  <a:lnTo>
                    <a:pt x="1965" y="2893"/>
                  </a:lnTo>
                  <a:lnTo>
                    <a:pt x="1787" y="3084"/>
                  </a:lnTo>
                  <a:lnTo>
                    <a:pt x="1608" y="2917"/>
                  </a:lnTo>
                  <a:lnTo>
                    <a:pt x="1608" y="2798"/>
                  </a:lnTo>
                  <a:close/>
                  <a:moveTo>
                    <a:pt x="1751" y="0"/>
                  </a:moveTo>
                  <a:cubicBezTo>
                    <a:pt x="1144" y="0"/>
                    <a:pt x="644" y="512"/>
                    <a:pt x="644" y="1119"/>
                  </a:cubicBezTo>
                  <a:lnTo>
                    <a:pt x="644" y="1417"/>
                  </a:lnTo>
                  <a:cubicBezTo>
                    <a:pt x="537" y="1512"/>
                    <a:pt x="465" y="1643"/>
                    <a:pt x="465" y="1774"/>
                  </a:cubicBezTo>
                  <a:cubicBezTo>
                    <a:pt x="465" y="2000"/>
                    <a:pt x="656" y="2203"/>
                    <a:pt x="894" y="2226"/>
                  </a:cubicBezTo>
                  <a:cubicBezTo>
                    <a:pt x="953" y="2429"/>
                    <a:pt x="1108" y="2596"/>
                    <a:pt x="1287" y="2703"/>
                  </a:cubicBezTo>
                  <a:lnTo>
                    <a:pt x="1287" y="2786"/>
                  </a:lnTo>
                  <a:lnTo>
                    <a:pt x="596" y="3060"/>
                  </a:lnTo>
                  <a:cubicBezTo>
                    <a:pt x="537" y="3084"/>
                    <a:pt x="1" y="3298"/>
                    <a:pt x="1" y="3965"/>
                  </a:cubicBezTo>
                  <a:lnTo>
                    <a:pt x="1" y="4560"/>
                  </a:lnTo>
                  <a:cubicBezTo>
                    <a:pt x="1" y="4643"/>
                    <a:pt x="72" y="4727"/>
                    <a:pt x="167" y="4727"/>
                  </a:cubicBezTo>
                  <a:lnTo>
                    <a:pt x="584" y="4727"/>
                  </a:lnTo>
                  <a:cubicBezTo>
                    <a:pt x="668" y="4727"/>
                    <a:pt x="739" y="4643"/>
                    <a:pt x="739" y="4560"/>
                  </a:cubicBezTo>
                  <a:cubicBezTo>
                    <a:pt x="739" y="4465"/>
                    <a:pt x="668" y="4393"/>
                    <a:pt x="584" y="4393"/>
                  </a:cubicBezTo>
                  <a:lnTo>
                    <a:pt x="322" y="4393"/>
                  </a:lnTo>
                  <a:lnTo>
                    <a:pt x="322" y="3965"/>
                  </a:lnTo>
                  <a:cubicBezTo>
                    <a:pt x="322" y="3500"/>
                    <a:pt x="691" y="3369"/>
                    <a:pt x="703" y="3369"/>
                  </a:cubicBezTo>
                  <a:lnTo>
                    <a:pt x="715" y="3369"/>
                  </a:lnTo>
                  <a:lnTo>
                    <a:pt x="1334" y="3131"/>
                  </a:lnTo>
                  <a:lnTo>
                    <a:pt x="1668" y="3453"/>
                  </a:lnTo>
                  <a:cubicBezTo>
                    <a:pt x="1703" y="3489"/>
                    <a:pt x="1739" y="3500"/>
                    <a:pt x="1787" y="3500"/>
                  </a:cubicBezTo>
                  <a:cubicBezTo>
                    <a:pt x="1834" y="3500"/>
                    <a:pt x="1870" y="3489"/>
                    <a:pt x="1906" y="3453"/>
                  </a:cubicBezTo>
                  <a:lnTo>
                    <a:pt x="2215" y="3131"/>
                  </a:lnTo>
                  <a:lnTo>
                    <a:pt x="2846" y="3381"/>
                  </a:lnTo>
                  <a:lnTo>
                    <a:pt x="2858" y="3381"/>
                  </a:lnTo>
                  <a:cubicBezTo>
                    <a:pt x="2858" y="3381"/>
                    <a:pt x="3227" y="3512"/>
                    <a:pt x="3227" y="3977"/>
                  </a:cubicBezTo>
                  <a:lnTo>
                    <a:pt x="3227" y="4405"/>
                  </a:lnTo>
                  <a:lnTo>
                    <a:pt x="1120" y="4405"/>
                  </a:lnTo>
                  <a:cubicBezTo>
                    <a:pt x="1025" y="4405"/>
                    <a:pt x="953" y="4489"/>
                    <a:pt x="953" y="4572"/>
                  </a:cubicBezTo>
                  <a:cubicBezTo>
                    <a:pt x="953" y="4667"/>
                    <a:pt x="1025" y="4739"/>
                    <a:pt x="1120" y="4739"/>
                  </a:cubicBezTo>
                  <a:lnTo>
                    <a:pt x="3394" y="4739"/>
                  </a:lnTo>
                  <a:cubicBezTo>
                    <a:pt x="3477" y="4739"/>
                    <a:pt x="3561" y="4667"/>
                    <a:pt x="3561" y="4572"/>
                  </a:cubicBezTo>
                  <a:lnTo>
                    <a:pt x="3561" y="3977"/>
                  </a:lnTo>
                  <a:cubicBezTo>
                    <a:pt x="3561" y="3310"/>
                    <a:pt x="3037" y="3084"/>
                    <a:pt x="2965" y="3072"/>
                  </a:cubicBezTo>
                  <a:lnTo>
                    <a:pt x="2311" y="2798"/>
                  </a:lnTo>
                  <a:lnTo>
                    <a:pt x="2311" y="2715"/>
                  </a:lnTo>
                  <a:cubicBezTo>
                    <a:pt x="2489" y="2607"/>
                    <a:pt x="2620" y="2441"/>
                    <a:pt x="2692" y="2238"/>
                  </a:cubicBezTo>
                  <a:cubicBezTo>
                    <a:pt x="2930" y="2226"/>
                    <a:pt x="3120" y="2012"/>
                    <a:pt x="3120" y="1774"/>
                  </a:cubicBezTo>
                  <a:cubicBezTo>
                    <a:pt x="3120" y="1631"/>
                    <a:pt x="3049" y="1488"/>
                    <a:pt x="2942" y="1417"/>
                  </a:cubicBezTo>
                  <a:lnTo>
                    <a:pt x="2942" y="1119"/>
                  </a:lnTo>
                  <a:cubicBezTo>
                    <a:pt x="2942" y="512"/>
                    <a:pt x="2442" y="0"/>
                    <a:pt x="18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4"/>
            <p:cNvSpPr/>
            <p:nvPr/>
          </p:nvSpPr>
          <p:spPr>
            <a:xfrm>
              <a:off x="5102628" y="2933033"/>
              <a:ext cx="98188" cy="76991"/>
            </a:xfrm>
            <a:custGeom>
              <a:rect b="b" l="l" r="r" t="t"/>
              <a:pathLst>
                <a:path extrusionOk="0" h="2419" w="3085">
                  <a:moveTo>
                    <a:pt x="181" y="1"/>
                  </a:moveTo>
                  <a:cubicBezTo>
                    <a:pt x="116" y="1"/>
                    <a:pt x="55" y="44"/>
                    <a:pt x="37" y="108"/>
                  </a:cubicBezTo>
                  <a:cubicBezTo>
                    <a:pt x="1" y="192"/>
                    <a:pt x="48" y="287"/>
                    <a:pt x="132" y="323"/>
                  </a:cubicBezTo>
                  <a:cubicBezTo>
                    <a:pt x="1215" y="680"/>
                    <a:pt x="2132" y="1394"/>
                    <a:pt x="2751" y="2347"/>
                  </a:cubicBezTo>
                  <a:cubicBezTo>
                    <a:pt x="2787" y="2394"/>
                    <a:pt x="2846" y="2418"/>
                    <a:pt x="2894" y="2418"/>
                  </a:cubicBezTo>
                  <a:cubicBezTo>
                    <a:pt x="2918" y="2418"/>
                    <a:pt x="2954" y="2406"/>
                    <a:pt x="2977" y="2394"/>
                  </a:cubicBezTo>
                  <a:cubicBezTo>
                    <a:pt x="3049" y="2347"/>
                    <a:pt x="3085" y="2239"/>
                    <a:pt x="3025" y="2168"/>
                  </a:cubicBezTo>
                  <a:cubicBezTo>
                    <a:pt x="2370" y="1156"/>
                    <a:pt x="1382" y="382"/>
                    <a:pt x="239" y="13"/>
                  </a:cubicBezTo>
                  <a:cubicBezTo>
                    <a:pt x="220" y="5"/>
                    <a:pt x="200"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4"/>
            <p:cNvSpPr/>
            <p:nvPr/>
          </p:nvSpPr>
          <p:spPr>
            <a:xfrm>
              <a:off x="4915832" y="2932492"/>
              <a:ext cx="98920" cy="77532"/>
            </a:xfrm>
            <a:custGeom>
              <a:rect b="b" l="l" r="r" t="t"/>
              <a:pathLst>
                <a:path extrusionOk="0" h="2436" w="3108">
                  <a:moveTo>
                    <a:pt x="2914" y="0"/>
                  </a:moveTo>
                  <a:cubicBezTo>
                    <a:pt x="2899" y="0"/>
                    <a:pt x="2884" y="2"/>
                    <a:pt x="2869" y="6"/>
                  </a:cubicBezTo>
                  <a:cubicBezTo>
                    <a:pt x="1703" y="375"/>
                    <a:pt x="714" y="1161"/>
                    <a:pt x="36" y="2185"/>
                  </a:cubicBezTo>
                  <a:cubicBezTo>
                    <a:pt x="0" y="2256"/>
                    <a:pt x="24" y="2364"/>
                    <a:pt x="95" y="2411"/>
                  </a:cubicBezTo>
                  <a:cubicBezTo>
                    <a:pt x="131" y="2423"/>
                    <a:pt x="155" y="2435"/>
                    <a:pt x="191" y="2435"/>
                  </a:cubicBezTo>
                  <a:cubicBezTo>
                    <a:pt x="250" y="2435"/>
                    <a:pt x="298" y="2411"/>
                    <a:pt x="322" y="2364"/>
                  </a:cubicBezTo>
                  <a:cubicBezTo>
                    <a:pt x="953" y="1399"/>
                    <a:pt x="1881" y="685"/>
                    <a:pt x="2977" y="328"/>
                  </a:cubicBezTo>
                  <a:cubicBezTo>
                    <a:pt x="3060" y="292"/>
                    <a:pt x="3108" y="209"/>
                    <a:pt x="3072" y="113"/>
                  </a:cubicBezTo>
                  <a:cubicBezTo>
                    <a:pt x="3052" y="44"/>
                    <a:pt x="2984" y="0"/>
                    <a:pt x="29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4"/>
            <p:cNvSpPr/>
            <p:nvPr/>
          </p:nvSpPr>
          <p:spPr>
            <a:xfrm>
              <a:off x="4915832" y="3174254"/>
              <a:ext cx="80746" cy="70689"/>
            </a:xfrm>
            <a:custGeom>
              <a:rect b="b" l="l" r="r" t="t"/>
              <a:pathLst>
                <a:path extrusionOk="0" h="2221" w="2537">
                  <a:moveTo>
                    <a:pt x="185" y="0"/>
                  </a:moveTo>
                  <a:cubicBezTo>
                    <a:pt x="155" y="0"/>
                    <a:pt x="125" y="9"/>
                    <a:pt x="95" y="30"/>
                  </a:cubicBezTo>
                  <a:cubicBezTo>
                    <a:pt x="24" y="78"/>
                    <a:pt x="0" y="185"/>
                    <a:pt x="60" y="256"/>
                  </a:cubicBezTo>
                  <a:cubicBezTo>
                    <a:pt x="607" y="1102"/>
                    <a:pt x="1381" y="1780"/>
                    <a:pt x="2286" y="2209"/>
                  </a:cubicBezTo>
                  <a:cubicBezTo>
                    <a:pt x="2322" y="2221"/>
                    <a:pt x="2334" y="2221"/>
                    <a:pt x="2357" y="2221"/>
                  </a:cubicBezTo>
                  <a:cubicBezTo>
                    <a:pt x="2417" y="2221"/>
                    <a:pt x="2477" y="2197"/>
                    <a:pt x="2512" y="2138"/>
                  </a:cubicBezTo>
                  <a:cubicBezTo>
                    <a:pt x="2536" y="2030"/>
                    <a:pt x="2512" y="1923"/>
                    <a:pt x="2417" y="1899"/>
                  </a:cubicBezTo>
                  <a:cubicBezTo>
                    <a:pt x="1560" y="1495"/>
                    <a:pt x="845" y="864"/>
                    <a:pt x="322" y="78"/>
                  </a:cubicBezTo>
                  <a:cubicBezTo>
                    <a:pt x="291" y="31"/>
                    <a:pt x="240" y="0"/>
                    <a:pt x="1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4"/>
            <p:cNvSpPr/>
            <p:nvPr/>
          </p:nvSpPr>
          <p:spPr>
            <a:xfrm>
              <a:off x="5121215" y="3173936"/>
              <a:ext cx="79601" cy="69511"/>
            </a:xfrm>
            <a:custGeom>
              <a:rect b="b" l="l" r="r" t="t"/>
              <a:pathLst>
                <a:path extrusionOk="0" h="2184" w="2501">
                  <a:moveTo>
                    <a:pt x="2301" y="0"/>
                  </a:moveTo>
                  <a:cubicBezTo>
                    <a:pt x="2250" y="0"/>
                    <a:pt x="2201" y="25"/>
                    <a:pt x="2179" y="76"/>
                  </a:cubicBezTo>
                  <a:cubicBezTo>
                    <a:pt x="1667" y="862"/>
                    <a:pt x="953" y="1481"/>
                    <a:pt x="119" y="1874"/>
                  </a:cubicBezTo>
                  <a:cubicBezTo>
                    <a:pt x="36" y="1921"/>
                    <a:pt x="0" y="2005"/>
                    <a:pt x="48" y="2100"/>
                  </a:cubicBezTo>
                  <a:cubicBezTo>
                    <a:pt x="72" y="2159"/>
                    <a:pt x="131" y="2183"/>
                    <a:pt x="191" y="2183"/>
                  </a:cubicBezTo>
                  <a:cubicBezTo>
                    <a:pt x="226" y="2183"/>
                    <a:pt x="238" y="2183"/>
                    <a:pt x="274" y="2171"/>
                  </a:cubicBezTo>
                  <a:cubicBezTo>
                    <a:pt x="1167" y="1755"/>
                    <a:pt x="1941" y="1088"/>
                    <a:pt x="2477" y="231"/>
                  </a:cubicBezTo>
                  <a:cubicBezTo>
                    <a:pt x="2501" y="183"/>
                    <a:pt x="2489" y="76"/>
                    <a:pt x="2393" y="28"/>
                  </a:cubicBezTo>
                  <a:cubicBezTo>
                    <a:pt x="2366" y="10"/>
                    <a:pt x="2333" y="0"/>
                    <a:pt x="2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4"/>
            <p:cNvSpPr/>
            <p:nvPr/>
          </p:nvSpPr>
          <p:spPr>
            <a:xfrm>
              <a:off x="4891198" y="3016803"/>
              <a:ext cx="112956" cy="150831"/>
            </a:xfrm>
            <a:custGeom>
              <a:rect b="b" l="l" r="r" t="t"/>
              <a:pathLst>
                <a:path extrusionOk="0" h="4739" w="3549">
                  <a:moveTo>
                    <a:pt x="1822" y="322"/>
                  </a:moveTo>
                  <a:cubicBezTo>
                    <a:pt x="2262" y="322"/>
                    <a:pt x="2596" y="679"/>
                    <a:pt x="2596" y="1096"/>
                  </a:cubicBezTo>
                  <a:lnTo>
                    <a:pt x="2596" y="1203"/>
                  </a:lnTo>
                  <a:lnTo>
                    <a:pt x="2584" y="1203"/>
                  </a:lnTo>
                  <a:cubicBezTo>
                    <a:pt x="2358" y="1143"/>
                    <a:pt x="2286" y="846"/>
                    <a:pt x="2274" y="846"/>
                  </a:cubicBezTo>
                  <a:cubicBezTo>
                    <a:pt x="2262" y="786"/>
                    <a:pt x="2215" y="727"/>
                    <a:pt x="2143" y="727"/>
                  </a:cubicBezTo>
                  <a:cubicBezTo>
                    <a:pt x="2133" y="725"/>
                    <a:pt x="2122" y="724"/>
                    <a:pt x="2111" y="724"/>
                  </a:cubicBezTo>
                  <a:cubicBezTo>
                    <a:pt x="2057" y="724"/>
                    <a:pt x="1996" y="747"/>
                    <a:pt x="1977" y="786"/>
                  </a:cubicBezTo>
                  <a:cubicBezTo>
                    <a:pt x="1691" y="1203"/>
                    <a:pt x="1024" y="1203"/>
                    <a:pt x="1024" y="1203"/>
                  </a:cubicBezTo>
                  <a:lnTo>
                    <a:pt x="976" y="1203"/>
                  </a:lnTo>
                  <a:lnTo>
                    <a:pt x="976" y="1096"/>
                  </a:lnTo>
                  <a:cubicBezTo>
                    <a:pt x="976" y="667"/>
                    <a:pt x="1334" y="322"/>
                    <a:pt x="1750" y="322"/>
                  </a:cubicBezTo>
                  <a:close/>
                  <a:moveTo>
                    <a:pt x="2727" y="1667"/>
                  </a:moveTo>
                  <a:cubicBezTo>
                    <a:pt x="2762" y="1691"/>
                    <a:pt x="2762" y="1727"/>
                    <a:pt x="2762" y="1751"/>
                  </a:cubicBezTo>
                  <a:cubicBezTo>
                    <a:pt x="2762" y="1798"/>
                    <a:pt x="2750" y="1846"/>
                    <a:pt x="2703" y="1858"/>
                  </a:cubicBezTo>
                  <a:lnTo>
                    <a:pt x="2703" y="1667"/>
                  </a:lnTo>
                  <a:close/>
                  <a:moveTo>
                    <a:pt x="845" y="1667"/>
                  </a:moveTo>
                  <a:lnTo>
                    <a:pt x="845" y="1870"/>
                  </a:lnTo>
                  <a:cubicBezTo>
                    <a:pt x="810" y="1846"/>
                    <a:pt x="786" y="1810"/>
                    <a:pt x="786" y="1751"/>
                  </a:cubicBezTo>
                  <a:cubicBezTo>
                    <a:pt x="786" y="1727"/>
                    <a:pt x="798" y="1691"/>
                    <a:pt x="810" y="1667"/>
                  </a:cubicBezTo>
                  <a:close/>
                  <a:moveTo>
                    <a:pt x="2084" y="1203"/>
                  </a:moveTo>
                  <a:cubicBezTo>
                    <a:pt x="2143" y="1322"/>
                    <a:pt x="2239" y="1441"/>
                    <a:pt x="2393" y="1501"/>
                  </a:cubicBezTo>
                  <a:lnTo>
                    <a:pt x="2393" y="1977"/>
                  </a:lnTo>
                  <a:cubicBezTo>
                    <a:pt x="2393" y="2263"/>
                    <a:pt x="2155" y="2489"/>
                    <a:pt x="1858" y="2489"/>
                  </a:cubicBezTo>
                  <a:lnTo>
                    <a:pt x="1703" y="2489"/>
                  </a:lnTo>
                  <a:cubicBezTo>
                    <a:pt x="1405" y="2489"/>
                    <a:pt x="1191" y="2251"/>
                    <a:pt x="1191" y="1977"/>
                  </a:cubicBezTo>
                  <a:lnTo>
                    <a:pt x="1191" y="1548"/>
                  </a:lnTo>
                  <a:cubicBezTo>
                    <a:pt x="1393" y="1512"/>
                    <a:pt x="1786" y="1441"/>
                    <a:pt x="2084" y="1203"/>
                  </a:cubicBezTo>
                  <a:close/>
                  <a:moveTo>
                    <a:pt x="1965" y="2822"/>
                  </a:moveTo>
                  <a:lnTo>
                    <a:pt x="1965" y="2917"/>
                  </a:lnTo>
                  <a:lnTo>
                    <a:pt x="1786" y="3108"/>
                  </a:lnTo>
                  <a:lnTo>
                    <a:pt x="1607" y="2941"/>
                  </a:lnTo>
                  <a:lnTo>
                    <a:pt x="1607" y="2822"/>
                  </a:lnTo>
                  <a:close/>
                  <a:moveTo>
                    <a:pt x="1750" y="0"/>
                  </a:moveTo>
                  <a:cubicBezTo>
                    <a:pt x="1143" y="0"/>
                    <a:pt x="631" y="500"/>
                    <a:pt x="631" y="1108"/>
                  </a:cubicBezTo>
                  <a:lnTo>
                    <a:pt x="631" y="1405"/>
                  </a:lnTo>
                  <a:cubicBezTo>
                    <a:pt x="524" y="1501"/>
                    <a:pt x="453" y="1631"/>
                    <a:pt x="453" y="1762"/>
                  </a:cubicBezTo>
                  <a:cubicBezTo>
                    <a:pt x="453" y="2024"/>
                    <a:pt x="643" y="2215"/>
                    <a:pt x="893" y="2227"/>
                  </a:cubicBezTo>
                  <a:cubicBezTo>
                    <a:pt x="953" y="2441"/>
                    <a:pt x="1096" y="2596"/>
                    <a:pt x="1274" y="2703"/>
                  </a:cubicBezTo>
                  <a:lnTo>
                    <a:pt x="1274" y="2798"/>
                  </a:lnTo>
                  <a:lnTo>
                    <a:pt x="595" y="3060"/>
                  </a:lnTo>
                  <a:cubicBezTo>
                    <a:pt x="524" y="3096"/>
                    <a:pt x="0" y="3298"/>
                    <a:pt x="0" y="3965"/>
                  </a:cubicBezTo>
                  <a:lnTo>
                    <a:pt x="0" y="4560"/>
                  </a:lnTo>
                  <a:cubicBezTo>
                    <a:pt x="0" y="4656"/>
                    <a:pt x="72" y="4727"/>
                    <a:pt x="155" y="4727"/>
                  </a:cubicBezTo>
                  <a:lnTo>
                    <a:pt x="572" y="4727"/>
                  </a:lnTo>
                  <a:cubicBezTo>
                    <a:pt x="667" y="4727"/>
                    <a:pt x="738" y="4656"/>
                    <a:pt x="738" y="4560"/>
                  </a:cubicBezTo>
                  <a:cubicBezTo>
                    <a:pt x="738" y="4477"/>
                    <a:pt x="667" y="4406"/>
                    <a:pt x="572" y="4406"/>
                  </a:cubicBezTo>
                  <a:lnTo>
                    <a:pt x="322" y="4406"/>
                  </a:lnTo>
                  <a:lnTo>
                    <a:pt x="322" y="3965"/>
                  </a:lnTo>
                  <a:cubicBezTo>
                    <a:pt x="322" y="3513"/>
                    <a:pt x="679" y="3370"/>
                    <a:pt x="691" y="3370"/>
                  </a:cubicBezTo>
                  <a:lnTo>
                    <a:pt x="703" y="3370"/>
                  </a:lnTo>
                  <a:lnTo>
                    <a:pt x="1334" y="3132"/>
                  </a:lnTo>
                  <a:lnTo>
                    <a:pt x="1655" y="3465"/>
                  </a:lnTo>
                  <a:cubicBezTo>
                    <a:pt x="1691" y="3489"/>
                    <a:pt x="1738" y="3513"/>
                    <a:pt x="1774" y="3513"/>
                  </a:cubicBezTo>
                  <a:cubicBezTo>
                    <a:pt x="1822" y="3513"/>
                    <a:pt x="1869" y="3489"/>
                    <a:pt x="1893" y="3465"/>
                  </a:cubicBezTo>
                  <a:lnTo>
                    <a:pt x="2215" y="3132"/>
                  </a:lnTo>
                  <a:lnTo>
                    <a:pt x="2834" y="3394"/>
                  </a:lnTo>
                  <a:lnTo>
                    <a:pt x="2846" y="3394"/>
                  </a:lnTo>
                  <a:cubicBezTo>
                    <a:pt x="2870" y="3394"/>
                    <a:pt x="3227" y="3525"/>
                    <a:pt x="3227" y="3989"/>
                  </a:cubicBezTo>
                  <a:lnTo>
                    <a:pt x="3227" y="4418"/>
                  </a:lnTo>
                  <a:lnTo>
                    <a:pt x="1107" y="4418"/>
                  </a:lnTo>
                  <a:cubicBezTo>
                    <a:pt x="1024" y="4418"/>
                    <a:pt x="941" y="4489"/>
                    <a:pt x="941" y="4584"/>
                  </a:cubicBezTo>
                  <a:cubicBezTo>
                    <a:pt x="941" y="4668"/>
                    <a:pt x="1024" y="4739"/>
                    <a:pt x="1107" y="4739"/>
                  </a:cubicBezTo>
                  <a:lnTo>
                    <a:pt x="3382" y="4739"/>
                  </a:lnTo>
                  <a:cubicBezTo>
                    <a:pt x="3477" y="4727"/>
                    <a:pt x="3548" y="4656"/>
                    <a:pt x="3548" y="4560"/>
                  </a:cubicBezTo>
                  <a:lnTo>
                    <a:pt x="3548" y="3965"/>
                  </a:lnTo>
                  <a:cubicBezTo>
                    <a:pt x="3548" y="3298"/>
                    <a:pt x="3036" y="3072"/>
                    <a:pt x="2953" y="3060"/>
                  </a:cubicBezTo>
                  <a:lnTo>
                    <a:pt x="2298" y="2798"/>
                  </a:lnTo>
                  <a:lnTo>
                    <a:pt x="2298" y="2703"/>
                  </a:lnTo>
                  <a:cubicBezTo>
                    <a:pt x="2477" y="2596"/>
                    <a:pt x="2608" y="2441"/>
                    <a:pt x="2691" y="2227"/>
                  </a:cubicBezTo>
                  <a:cubicBezTo>
                    <a:pt x="2929" y="2215"/>
                    <a:pt x="3120" y="2001"/>
                    <a:pt x="3120" y="1762"/>
                  </a:cubicBezTo>
                  <a:cubicBezTo>
                    <a:pt x="3120" y="1620"/>
                    <a:pt x="3048" y="1489"/>
                    <a:pt x="2941" y="1405"/>
                  </a:cubicBezTo>
                  <a:lnTo>
                    <a:pt x="2941" y="1108"/>
                  </a:lnTo>
                  <a:cubicBezTo>
                    <a:pt x="2941" y="500"/>
                    <a:pt x="242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4"/>
            <p:cNvSpPr/>
            <p:nvPr/>
          </p:nvSpPr>
          <p:spPr>
            <a:xfrm>
              <a:off x="5112876" y="3016803"/>
              <a:ext cx="112956" cy="150831"/>
            </a:xfrm>
            <a:custGeom>
              <a:rect b="b" l="l" r="r" t="t"/>
              <a:pathLst>
                <a:path extrusionOk="0" h="4739" w="3549">
                  <a:moveTo>
                    <a:pt x="1822" y="322"/>
                  </a:moveTo>
                  <a:cubicBezTo>
                    <a:pt x="2262" y="322"/>
                    <a:pt x="2596" y="679"/>
                    <a:pt x="2596" y="1096"/>
                  </a:cubicBezTo>
                  <a:lnTo>
                    <a:pt x="2596" y="1203"/>
                  </a:lnTo>
                  <a:lnTo>
                    <a:pt x="2584" y="1203"/>
                  </a:lnTo>
                  <a:cubicBezTo>
                    <a:pt x="2358" y="1143"/>
                    <a:pt x="2286" y="846"/>
                    <a:pt x="2274" y="846"/>
                  </a:cubicBezTo>
                  <a:cubicBezTo>
                    <a:pt x="2262" y="786"/>
                    <a:pt x="2215" y="727"/>
                    <a:pt x="2143" y="727"/>
                  </a:cubicBezTo>
                  <a:cubicBezTo>
                    <a:pt x="2133" y="725"/>
                    <a:pt x="2122" y="724"/>
                    <a:pt x="2111" y="724"/>
                  </a:cubicBezTo>
                  <a:cubicBezTo>
                    <a:pt x="2057" y="724"/>
                    <a:pt x="1996" y="747"/>
                    <a:pt x="1977" y="786"/>
                  </a:cubicBezTo>
                  <a:cubicBezTo>
                    <a:pt x="1691" y="1203"/>
                    <a:pt x="1024" y="1203"/>
                    <a:pt x="1024" y="1203"/>
                  </a:cubicBezTo>
                  <a:lnTo>
                    <a:pt x="977" y="1203"/>
                  </a:lnTo>
                  <a:lnTo>
                    <a:pt x="977" y="1096"/>
                  </a:lnTo>
                  <a:cubicBezTo>
                    <a:pt x="977" y="667"/>
                    <a:pt x="1334" y="322"/>
                    <a:pt x="1751" y="322"/>
                  </a:cubicBezTo>
                  <a:close/>
                  <a:moveTo>
                    <a:pt x="2727" y="1667"/>
                  </a:moveTo>
                  <a:cubicBezTo>
                    <a:pt x="2763" y="1691"/>
                    <a:pt x="2763" y="1727"/>
                    <a:pt x="2763" y="1751"/>
                  </a:cubicBezTo>
                  <a:cubicBezTo>
                    <a:pt x="2763" y="1798"/>
                    <a:pt x="2751" y="1846"/>
                    <a:pt x="2703" y="1858"/>
                  </a:cubicBezTo>
                  <a:lnTo>
                    <a:pt x="2703" y="1667"/>
                  </a:lnTo>
                  <a:close/>
                  <a:moveTo>
                    <a:pt x="858" y="1667"/>
                  </a:moveTo>
                  <a:lnTo>
                    <a:pt x="858" y="1870"/>
                  </a:lnTo>
                  <a:cubicBezTo>
                    <a:pt x="822" y="1846"/>
                    <a:pt x="798" y="1810"/>
                    <a:pt x="798" y="1751"/>
                  </a:cubicBezTo>
                  <a:cubicBezTo>
                    <a:pt x="798" y="1727"/>
                    <a:pt x="810" y="1691"/>
                    <a:pt x="822" y="1667"/>
                  </a:cubicBezTo>
                  <a:close/>
                  <a:moveTo>
                    <a:pt x="2084" y="1203"/>
                  </a:moveTo>
                  <a:cubicBezTo>
                    <a:pt x="2143" y="1322"/>
                    <a:pt x="2239" y="1441"/>
                    <a:pt x="2393" y="1501"/>
                  </a:cubicBezTo>
                  <a:lnTo>
                    <a:pt x="2393" y="1977"/>
                  </a:lnTo>
                  <a:cubicBezTo>
                    <a:pt x="2393" y="2263"/>
                    <a:pt x="2155" y="2489"/>
                    <a:pt x="1858" y="2489"/>
                  </a:cubicBezTo>
                  <a:lnTo>
                    <a:pt x="1703" y="2489"/>
                  </a:lnTo>
                  <a:cubicBezTo>
                    <a:pt x="1405" y="2489"/>
                    <a:pt x="1191" y="2251"/>
                    <a:pt x="1191" y="1977"/>
                  </a:cubicBezTo>
                  <a:lnTo>
                    <a:pt x="1191" y="1548"/>
                  </a:lnTo>
                  <a:cubicBezTo>
                    <a:pt x="1393" y="1512"/>
                    <a:pt x="1786" y="1441"/>
                    <a:pt x="2084" y="1203"/>
                  </a:cubicBezTo>
                  <a:close/>
                  <a:moveTo>
                    <a:pt x="1965" y="2822"/>
                  </a:moveTo>
                  <a:lnTo>
                    <a:pt x="1965" y="2917"/>
                  </a:lnTo>
                  <a:lnTo>
                    <a:pt x="1786" y="3108"/>
                  </a:lnTo>
                  <a:lnTo>
                    <a:pt x="1596" y="2941"/>
                  </a:lnTo>
                  <a:lnTo>
                    <a:pt x="1596" y="2822"/>
                  </a:lnTo>
                  <a:close/>
                  <a:moveTo>
                    <a:pt x="1751" y="0"/>
                  </a:moveTo>
                  <a:cubicBezTo>
                    <a:pt x="1143" y="0"/>
                    <a:pt x="631" y="500"/>
                    <a:pt x="631" y="1108"/>
                  </a:cubicBezTo>
                  <a:lnTo>
                    <a:pt x="631" y="1405"/>
                  </a:lnTo>
                  <a:cubicBezTo>
                    <a:pt x="524" y="1501"/>
                    <a:pt x="453" y="1631"/>
                    <a:pt x="453" y="1762"/>
                  </a:cubicBezTo>
                  <a:cubicBezTo>
                    <a:pt x="453" y="2024"/>
                    <a:pt x="643" y="2215"/>
                    <a:pt x="893" y="2227"/>
                  </a:cubicBezTo>
                  <a:cubicBezTo>
                    <a:pt x="953" y="2441"/>
                    <a:pt x="1096" y="2596"/>
                    <a:pt x="1274" y="2703"/>
                  </a:cubicBezTo>
                  <a:lnTo>
                    <a:pt x="1274" y="2798"/>
                  </a:lnTo>
                  <a:lnTo>
                    <a:pt x="596" y="3060"/>
                  </a:lnTo>
                  <a:cubicBezTo>
                    <a:pt x="524" y="3096"/>
                    <a:pt x="0" y="3298"/>
                    <a:pt x="0" y="3965"/>
                  </a:cubicBezTo>
                  <a:lnTo>
                    <a:pt x="0" y="4560"/>
                  </a:lnTo>
                  <a:cubicBezTo>
                    <a:pt x="0" y="4656"/>
                    <a:pt x="72" y="4727"/>
                    <a:pt x="155" y="4727"/>
                  </a:cubicBezTo>
                  <a:lnTo>
                    <a:pt x="572" y="4727"/>
                  </a:lnTo>
                  <a:cubicBezTo>
                    <a:pt x="667" y="4727"/>
                    <a:pt x="738" y="4656"/>
                    <a:pt x="738" y="4560"/>
                  </a:cubicBezTo>
                  <a:cubicBezTo>
                    <a:pt x="738" y="4477"/>
                    <a:pt x="667" y="4406"/>
                    <a:pt x="572" y="4406"/>
                  </a:cubicBezTo>
                  <a:lnTo>
                    <a:pt x="322" y="4406"/>
                  </a:lnTo>
                  <a:lnTo>
                    <a:pt x="322" y="3965"/>
                  </a:lnTo>
                  <a:cubicBezTo>
                    <a:pt x="322" y="3513"/>
                    <a:pt x="679" y="3370"/>
                    <a:pt x="691" y="3370"/>
                  </a:cubicBezTo>
                  <a:lnTo>
                    <a:pt x="703" y="3370"/>
                  </a:lnTo>
                  <a:lnTo>
                    <a:pt x="1334" y="3132"/>
                  </a:lnTo>
                  <a:lnTo>
                    <a:pt x="1655" y="3465"/>
                  </a:lnTo>
                  <a:cubicBezTo>
                    <a:pt x="1691" y="3489"/>
                    <a:pt x="1739" y="3513"/>
                    <a:pt x="1774" y="3513"/>
                  </a:cubicBezTo>
                  <a:cubicBezTo>
                    <a:pt x="1822" y="3513"/>
                    <a:pt x="1870" y="3489"/>
                    <a:pt x="1893" y="3465"/>
                  </a:cubicBezTo>
                  <a:lnTo>
                    <a:pt x="2215" y="3132"/>
                  </a:lnTo>
                  <a:lnTo>
                    <a:pt x="2834" y="3394"/>
                  </a:lnTo>
                  <a:lnTo>
                    <a:pt x="2846" y="3394"/>
                  </a:lnTo>
                  <a:cubicBezTo>
                    <a:pt x="2870" y="3394"/>
                    <a:pt x="3227" y="3525"/>
                    <a:pt x="3227" y="3989"/>
                  </a:cubicBezTo>
                  <a:lnTo>
                    <a:pt x="3227" y="4418"/>
                  </a:lnTo>
                  <a:lnTo>
                    <a:pt x="1108" y="4418"/>
                  </a:lnTo>
                  <a:cubicBezTo>
                    <a:pt x="1024" y="4418"/>
                    <a:pt x="941" y="4489"/>
                    <a:pt x="941" y="4584"/>
                  </a:cubicBezTo>
                  <a:cubicBezTo>
                    <a:pt x="941" y="4668"/>
                    <a:pt x="1024" y="4739"/>
                    <a:pt x="1108" y="4739"/>
                  </a:cubicBezTo>
                  <a:lnTo>
                    <a:pt x="3382" y="4739"/>
                  </a:lnTo>
                  <a:cubicBezTo>
                    <a:pt x="3477" y="4739"/>
                    <a:pt x="3548" y="4668"/>
                    <a:pt x="3548" y="4584"/>
                  </a:cubicBezTo>
                  <a:lnTo>
                    <a:pt x="3548" y="3989"/>
                  </a:lnTo>
                  <a:cubicBezTo>
                    <a:pt x="3548" y="3298"/>
                    <a:pt x="3013" y="3084"/>
                    <a:pt x="2953" y="3060"/>
                  </a:cubicBezTo>
                  <a:lnTo>
                    <a:pt x="2298" y="2798"/>
                  </a:lnTo>
                  <a:lnTo>
                    <a:pt x="2298" y="2703"/>
                  </a:lnTo>
                  <a:cubicBezTo>
                    <a:pt x="2477" y="2596"/>
                    <a:pt x="2608" y="2441"/>
                    <a:pt x="2691" y="2227"/>
                  </a:cubicBezTo>
                  <a:cubicBezTo>
                    <a:pt x="2929" y="2215"/>
                    <a:pt x="3120" y="2001"/>
                    <a:pt x="3120" y="1762"/>
                  </a:cubicBezTo>
                  <a:cubicBezTo>
                    <a:pt x="3120" y="1620"/>
                    <a:pt x="3048" y="1489"/>
                    <a:pt x="2941" y="1405"/>
                  </a:cubicBezTo>
                  <a:lnTo>
                    <a:pt x="2941" y="1108"/>
                  </a:lnTo>
                  <a:cubicBezTo>
                    <a:pt x="2941" y="500"/>
                    <a:pt x="242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4"/>
            <p:cNvSpPr/>
            <p:nvPr/>
          </p:nvSpPr>
          <p:spPr>
            <a:xfrm>
              <a:off x="5001448" y="3108498"/>
              <a:ext cx="113338" cy="151244"/>
            </a:xfrm>
            <a:custGeom>
              <a:rect b="b" l="l" r="r" t="t"/>
              <a:pathLst>
                <a:path extrusionOk="0" h="4752" w="3561">
                  <a:moveTo>
                    <a:pt x="1811" y="322"/>
                  </a:moveTo>
                  <a:cubicBezTo>
                    <a:pt x="2251" y="322"/>
                    <a:pt x="2585" y="679"/>
                    <a:pt x="2585" y="1096"/>
                  </a:cubicBezTo>
                  <a:lnTo>
                    <a:pt x="2585" y="1203"/>
                  </a:lnTo>
                  <a:lnTo>
                    <a:pt x="2573" y="1203"/>
                  </a:lnTo>
                  <a:cubicBezTo>
                    <a:pt x="2346" y="1144"/>
                    <a:pt x="2275" y="846"/>
                    <a:pt x="2263" y="846"/>
                  </a:cubicBezTo>
                  <a:cubicBezTo>
                    <a:pt x="2251" y="786"/>
                    <a:pt x="2204" y="727"/>
                    <a:pt x="2132" y="727"/>
                  </a:cubicBezTo>
                  <a:cubicBezTo>
                    <a:pt x="2124" y="725"/>
                    <a:pt x="2116" y="725"/>
                    <a:pt x="2107" y="725"/>
                  </a:cubicBezTo>
                  <a:cubicBezTo>
                    <a:pt x="2051" y="725"/>
                    <a:pt x="1986" y="756"/>
                    <a:pt x="1965" y="786"/>
                  </a:cubicBezTo>
                  <a:cubicBezTo>
                    <a:pt x="1692" y="1203"/>
                    <a:pt x="1037" y="1203"/>
                    <a:pt x="1025" y="1203"/>
                  </a:cubicBezTo>
                  <a:lnTo>
                    <a:pt x="965" y="1203"/>
                  </a:lnTo>
                  <a:lnTo>
                    <a:pt x="965" y="1096"/>
                  </a:lnTo>
                  <a:cubicBezTo>
                    <a:pt x="965" y="667"/>
                    <a:pt x="1322" y="322"/>
                    <a:pt x="1739" y="322"/>
                  </a:cubicBezTo>
                  <a:close/>
                  <a:moveTo>
                    <a:pt x="2751" y="1668"/>
                  </a:moveTo>
                  <a:cubicBezTo>
                    <a:pt x="2787" y="1703"/>
                    <a:pt x="2787" y="1727"/>
                    <a:pt x="2787" y="1763"/>
                  </a:cubicBezTo>
                  <a:cubicBezTo>
                    <a:pt x="2787" y="1798"/>
                    <a:pt x="2763" y="1846"/>
                    <a:pt x="2715" y="1858"/>
                  </a:cubicBezTo>
                  <a:lnTo>
                    <a:pt x="2715" y="1668"/>
                  </a:lnTo>
                  <a:close/>
                  <a:moveTo>
                    <a:pt x="858" y="1679"/>
                  </a:moveTo>
                  <a:lnTo>
                    <a:pt x="858" y="1894"/>
                  </a:lnTo>
                  <a:cubicBezTo>
                    <a:pt x="834" y="1858"/>
                    <a:pt x="799" y="1834"/>
                    <a:pt x="799" y="1775"/>
                  </a:cubicBezTo>
                  <a:cubicBezTo>
                    <a:pt x="799" y="1739"/>
                    <a:pt x="810" y="1715"/>
                    <a:pt x="834" y="1679"/>
                  </a:cubicBezTo>
                  <a:close/>
                  <a:moveTo>
                    <a:pt x="2096" y="1203"/>
                  </a:moveTo>
                  <a:cubicBezTo>
                    <a:pt x="2156" y="1322"/>
                    <a:pt x="2263" y="1441"/>
                    <a:pt x="2406" y="1501"/>
                  </a:cubicBezTo>
                  <a:lnTo>
                    <a:pt x="2406" y="1977"/>
                  </a:lnTo>
                  <a:cubicBezTo>
                    <a:pt x="2394" y="2263"/>
                    <a:pt x="2156" y="2501"/>
                    <a:pt x="1870" y="2501"/>
                  </a:cubicBezTo>
                  <a:lnTo>
                    <a:pt x="1727" y="2501"/>
                  </a:lnTo>
                  <a:cubicBezTo>
                    <a:pt x="1430" y="2501"/>
                    <a:pt x="1203" y="2263"/>
                    <a:pt x="1203" y="1977"/>
                  </a:cubicBezTo>
                  <a:lnTo>
                    <a:pt x="1203" y="1548"/>
                  </a:lnTo>
                  <a:cubicBezTo>
                    <a:pt x="1418" y="1525"/>
                    <a:pt x="1799" y="1441"/>
                    <a:pt x="2096" y="1203"/>
                  </a:cubicBezTo>
                  <a:close/>
                  <a:moveTo>
                    <a:pt x="1977" y="2834"/>
                  </a:moveTo>
                  <a:lnTo>
                    <a:pt x="1977" y="2918"/>
                  </a:lnTo>
                  <a:lnTo>
                    <a:pt x="1799" y="3108"/>
                  </a:lnTo>
                  <a:lnTo>
                    <a:pt x="1620" y="2941"/>
                  </a:lnTo>
                  <a:lnTo>
                    <a:pt x="1620" y="2834"/>
                  </a:lnTo>
                  <a:close/>
                  <a:moveTo>
                    <a:pt x="1751" y="1"/>
                  </a:moveTo>
                  <a:cubicBezTo>
                    <a:pt x="1144" y="1"/>
                    <a:pt x="632" y="501"/>
                    <a:pt x="632" y="1120"/>
                  </a:cubicBezTo>
                  <a:lnTo>
                    <a:pt x="632" y="1417"/>
                  </a:lnTo>
                  <a:cubicBezTo>
                    <a:pt x="537" y="1501"/>
                    <a:pt x="453" y="1644"/>
                    <a:pt x="453" y="1775"/>
                  </a:cubicBezTo>
                  <a:cubicBezTo>
                    <a:pt x="453" y="2025"/>
                    <a:pt x="656" y="2215"/>
                    <a:pt x="894" y="2239"/>
                  </a:cubicBezTo>
                  <a:cubicBezTo>
                    <a:pt x="953" y="2441"/>
                    <a:pt x="1096" y="2608"/>
                    <a:pt x="1275" y="2715"/>
                  </a:cubicBezTo>
                  <a:lnTo>
                    <a:pt x="1275" y="2799"/>
                  </a:lnTo>
                  <a:lnTo>
                    <a:pt x="596" y="3072"/>
                  </a:lnTo>
                  <a:cubicBezTo>
                    <a:pt x="537" y="3096"/>
                    <a:pt x="1" y="3311"/>
                    <a:pt x="1" y="3977"/>
                  </a:cubicBezTo>
                  <a:lnTo>
                    <a:pt x="1" y="4573"/>
                  </a:lnTo>
                  <a:cubicBezTo>
                    <a:pt x="1" y="4656"/>
                    <a:pt x="72" y="4739"/>
                    <a:pt x="156" y="4739"/>
                  </a:cubicBezTo>
                  <a:lnTo>
                    <a:pt x="572" y="4739"/>
                  </a:lnTo>
                  <a:cubicBezTo>
                    <a:pt x="668" y="4739"/>
                    <a:pt x="739" y="4656"/>
                    <a:pt x="739" y="4573"/>
                  </a:cubicBezTo>
                  <a:cubicBezTo>
                    <a:pt x="739" y="4477"/>
                    <a:pt x="668" y="4406"/>
                    <a:pt x="572" y="4406"/>
                  </a:cubicBezTo>
                  <a:lnTo>
                    <a:pt x="322" y="4406"/>
                  </a:lnTo>
                  <a:lnTo>
                    <a:pt x="322" y="3977"/>
                  </a:lnTo>
                  <a:cubicBezTo>
                    <a:pt x="322" y="3513"/>
                    <a:pt x="680" y="3382"/>
                    <a:pt x="691" y="3382"/>
                  </a:cubicBezTo>
                  <a:lnTo>
                    <a:pt x="715" y="3382"/>
                  </a:lnTo>
                  <a:lnTo>
                    <a:pt x="1334" y="3144"/>
                  </a:lnTo>
                  <a:lnTo>
                    <a:pt x="1668" y="3465"/>
                  </a:lnTo>
                  <a:cubicBezTo>
                    <a:pt x="1692" y="3501"/>
                    <a:pt x="1739" y="3513"/>
                    <a:pt x="1787" y="3513"/>
                  </a:cubicBezTo>
                  <a:cubicBezTo>
                    <a:pt x="1823" y="3513"/>
                    <a:pt x="1870" y="3501"/>
                    <a:pt x="1906" y="3465"/>
                  </a:cubicBezTo>
                  <a:lnTo>
                    <a:pt x="2215" y="3144"/>
                  </a:lnTo>
                  <a:lnTo>
                    <a:pt x="2835" y="3394"/>
                  </a:lnTo>
                  <a:lnTo>
                    <a:pt x="2858" y="3394"/>
                  </a:lnTo>
                  <a:cubicBezTo>
                    <a:pt x="2870" y="3394"/>
                    <a:pt x="3227" y="3525"/>
                    <a:pt x="3227" y="3989"/>
                  </a:cubicBezTo>
                  <a:lnTo>
                    <a:pt x="3227" y="4418"/>
                  </a:lnTo>
                  <a:lnTo>
                    <a:pt x="1108" y="4418"/>
                  </a:lnTo>
                  <a:cubicBezTo>
                    <a:pt x="1025" y="4418"/>
                    <a:pt x="953" y="4501"/>
                    <a:pt x="953" y="4585"/>
                  </a:cubicBezTo>
                  <a:cubicBezTo>
                    <a:pt x="953" y="4680"/>
                    <a:pt x="1025" y="4751"/>
                    <a:pt x="1108" y="4751"/>
                  </a:cubicBezTo>
                  <a:lnTo>
                    <a:pt x="3394" y="4751"/>
                  </a:lnTo>
                  <a:cubicBezTo>
                    <a:pt x="3477" y="4751"/>
                    <a:pt x="3549" y="4680"/>
                    <a:pt x="3549" y="4585"/>
                  </a:cubicBezTo>
                  <a:lnTo>
                    <a:pt x="3549" y="3989"/>
                  </a:lnTo>
                  <a:cubicBezTo>
                    <a:pt x="3561" y="3311"/>
                    <a:pt x="3037" y="3096"/>
                    <a:pt x="2966" y="3072"/>
                  </a:cubicBezTo>
                  <a:lnTo>
                    <a:pt x="2311" y="2799"/>
                  </a:lnTo>
                  <a:lnTo>
                    <a:pt x="2311" y="2715"/>
                  </a:lnTo>
                  <a:cubicBezTo>
                    <a:pt x="2489" y="2608"/>
                    <a:pt x="2620" y="2441"/>
                    <a:pt x="2692" y="2239"/>
                  </a:cubicBezTo>
                  <a:cubicBezTo>
                    <a:pt x="2930" y="2215"/>
                    <a:pt x="3120" y="2013"/>
                    <a:pt x="3120" y="1775"/>
                  </a:cubicBezTo>
                  <a:cubicBezTo>
                    <a:pt x="3120" y="1620"/>
                    <a:pt x="3049" y="1489"/>
                    <a:pt x="2942" y="1417"/>
                  </a:cubicBezTo>
                  <a:lnTo>
                    <a:pt x="2942" y="1120"/>
                  </a:lnTo>
                  <a:cubicBezTo>
                    <a:pt x="2942" y="501"/>
                    <a:pt x="2442" y="1"/>
                    <a:pt x="18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34"/>
          <p:cNvGrpSpPr/>
          <p:nvPr/>
        </p:nvGrpSpPr>
        <p:grpSpPr>
          <a:xfrm>
            <a:off x="7039567" y="1863184"/>
            <a:ext cx="300897" cy="356627"/>
            <a:chOff x="8020159" y="1516551"/>
            <a:chExt cx="300897" cy="356627"/>
          </a:xfrm>
        </p:grpSpPr>
        <p:sp>
          <p:nvSpPr>
            <p:cNvPr id="350" name="Google Shape;350;p34"/>
            <p:cNvSpPr/>
            <p:nvPr/>
          </p:nvSpPr>
          <p:spPr>
            <a:xfrm>
              <a:off x="8126240" y="1669482"/>
              <a:ext cx="88703" cy="30523"/>
            </a:xfrm>
            <a:custGeom>
              <a:rect b="b" l="l" r="r" t="t"/>
              <a:pathLst>
                <a:path extrusionOk="0" h="959" w="2787">
                  <a:moveTo>
                    <a:pt x="1144" y="1"/>
                  </a:moveTo>
                  <a:cubicBezTo>
                    <a:pt x="800" y="1"/>
                    <a:pt x="487" y="41"/>
                    <a:pt x="287" y="77"/>
                  </a:cubicBezTo>
                  <a:cubicBezTo>
                    <a:pt x="120" y="101"/>
                    <a:pt x="1" y="244"/>
                    <a:pt x="1" y="411"/>
                  </a:cubicBezTo>
                  <a:lnTo>
                    <a:pt x="1" y="792"/>
                  </a:lnTo>
                  <a:cubicBezTo>
                    <a:pt x="1" y="875"/>
                    <a:pt x="72" y="958"/>
                    <a:pt x="167" y="958"/>
                  </a:cubicBezTo>
                  <a:cubicBezTo>
                    <a:pt x="251" y="958"/>
                    <a:pt x="322" y="875"/>
                    <a:pt x="322" y="792"/>
                  </a:cubicBezTo>
                  <a:lnTo>
                    <a:pt x="322" y="411"/>
                  </a:lnTo>
                  <a:cubicBezTo>
                    <a:pt x="322" y="411"/>
                    <a:pt x="322" y="399"/>
                    <a:pt x="346" y="399"/>
                  </a:cubicBezTo>
                  <a:cubicBezTo>
                    <a:pt x="510" y="379"/>
                    <a:pt x="814" y="344"/>
                    <a:pt x="1164" y="344"/>
                  </a:cubicBezTo>
                  <a:cubicBezTo>
                    <a:pt x="1246" y="344"/>
                    <a:pt x="1331" y="346"/>
                    <a:pt x="1418" y="351"/>
                  </a:cubicBezTo>
                  <a:cubicBezTo>
                    <a:pt x="1918" y="387"/>
                    <a:pt x="2287" y="518"/>
                    <a:pt x="2513" y="744"/>
                  </a:cubicBezTo>
                  <a:cubicBezTo>
                    <a:pt x="2543" y="774"/>
                    <a:pt x="2584" y="789"/>
                    <a:pt x="2628" y="789"/>
                  </a:cubicBezTo>
                  <a:cubicBezTo>
                    <a:pt x="2671" y="789"/>
                    <a:pt x="2715" y="774"/>
                    <a:pt x="2751" y="744"/>
                  </a:cubicBezTo>
                  <a:cubicBezTo>
                    <a:pt x="2787" y="672"/>
                    <a:pt x="2787" y="565"/>
                    <a:pt x="2727" y="494"/>
                  </a:cubicBezTo>
                  <a:cubicBezTo>
                    <a:pt x="2338" y="104"/>
                    <a:pt x="1699" y="1"/>
                    <a:pt x="1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4"/>
            <p:cNvSpPr/>
            <p:nvPr/>
          </p:nvSpPr>
          <p:spPr>
            <a:xfrm>
              <a:off x="8069778" y="1621518"/>
              <a:ext cx="200513" cy="251278"/>
            </a:xfrm>
            <a:custGeom>
              <a:rect b="b" l="l" r="r" t="t"/>
              <a:pathLst>
                <a:path extrusionOk="0" h="7895" w="6300">
                  <a:moveTo>
                    <a:pt x="4918" y="358"/>
                  </a:moveTo>
                  <a:lnTo>
                    <a:pt x="4918" y="1953"/>
                  </a:lnTo>
                  <a:cubicBezTo>
                    <a:pt x="4918" y="2191"/>
                    <a:pt x="4859" y="2429"/>
                    <a:pt x="4751" y="2644"/>
                  </a:cubicBezTo>
                  <a:cubicBezTo>
                    <a:pt x="4739" y="2656"/>
                    <a:pt x="4739" y="2680"/>
                    <a:pt x="4739" y="2715"/>
                  </a:cubicBezTo>
                  <a:lnTo>
                    <a:pt x="4739" y="3180"/>
                  </a:lnTo>
                  <a:cubicBezTo>
                    <a:pt x="4739" y="3620"/>
                    <a:pt x="4561" y="4037"/>
                    <a:pt x="4227" y="4334"/>
                  </a:cubicBezTo>
                  <a:cubicBezTo>
                    <a:pt x="3935" y="4605"/>
                    <a:pt x="3563" y="4768"/>
                    <a:pt x="3158" y="4768"/>
                  </a:cubicBezTo>
                  <a:cubicBezTo>
                    <a:pt x="3118" y="4768"/>
                    <a:pt x="3077" y="4766"/>
                    <a:pt x="3037" y="4763"/>
                  </a:cubicBezTo>
                  <a:cubicBezTo>
                    <a:pt x="2227" y="4704"/>
                    <a:pt x="1572" y="3977"/>
                    <a:pt x="1572" y="3108"/>
                  </a:cubicBezTo>
                  <a:lnTo>
                    <a:pt x="1572" y="2715"/>
                  </a:lnTo>
                  <a:cubicBezTo>
                    <a:pt x="1572" y="2680"/>
                    <a:pt x="1572" y="2668"/>
                    <a:pt x="1549" y="2644"/>
                  </a:cubicBezTo>
                  <a:cubicBezTo>
                    <a:pt x="1453" y="2418"/>
                    <a:pt x="1394" y="2191"/>
                    <a:pt x="1394" y="1953"/>
                  </a:cubicBezTo>
                  <a:lnTo>
                    <a:pt x="1394" y="1596"/>
                  </a:lnTo>
                  <a:cubicBezTo>
                    <a:pt x="1394" y="905"/>
                    <a:pt x="1941" y="358"/>
                    <a:pt x="2620" y="358"/>
                  </a:cubicBezTo>
                  <a:close/>
                  <a:moveTo>
                    <a:pt x="4049" y="4858"/>
                  </a:moveTo>
                  <a:lnTo>
                    <a:pt x="4049" y="5156"/>
                  </a:lnTo>
                  <a:lnTo>
                    <a:pt x="3156" y="5775"/>
                  </a:lnTo>
                  <a:lnTo>
                    <a:pt x="2263" y="5168"/>
                  </a:lnTo>
                  <a:lnTo>
                    <a:pt x="2263" y="4858"/>
                  </a:lnTo>
                  <a:cubicBezTo>
                    <a:pt x="2489" y="4977"/>
                    <a:pt x="2763" y="5061"/>
                    <a:pt x="3025" y="5073"/>
                  </a:cubicBezTo>
                  <a:lnTo>
                    <a:pt x="3156" y="5073"/>
                  </a:lnTo>
                  <a:cubicBezTo>
                    <a:pt x="3477" y="5073"/>
                    <a:pt x="3775" y="5001"/>
                    <a:pt x="4049" y="4858"/>
                  </a:cubicBezTo>
                  <a:close/>
                  <a:moveTo>
                    <a:pt x="2132" y="5477"/>
                  </a:moveTo>
                  <a:lnTo>
                    <a:pt x="2906" y="6013"/>
                  </a:lnTo>
                  <a:lnTo>
                    <a:pt x="2489" y="6418"/>
                  </a:lnTo>
                  <a:lnTo>
                    <a:pt x="2477" y="6418"/>
                  </a:lnTo>
                  <a:lnTo>
                    <a:pt x="1965" y="5656"/>
                  </a:lnTo>
                  <a:lnTo>
                    <a:pt x="2132" y="5477"/>
                  </a:lnTo>
                  <a:close/>
                  <a:moveTo>
                    <a:pt x="4168" y="5466"/>
                  </a:moveTo>
                  <a:lnTo>
                    <a:pt x="4335" y="5644"/>
                  </a:lnTo>
                  <a:lnTo>
                    <a:pt x="3835" y="6418"/>
                  </a:lnTo>
                  <a:lnTo>
                    <a:pt x="3811" y="6418"/>
                  </a:lnTo>
                  <a:lnTo>
                    <a:pt x="3394" y="6001"/>
                  </a:lnTo>
                  <a:lnTo>
                    <a:pt x="4168" y="5466"/>
                  </a:lnTo>
                  <a:close/>
                  <a:moveTo>
                    <a:pt x="2620" y="1"/>
                  </a:moveTo>
                  <a:cubicBezTo>
                    <a:pt x="1763" y="1"/>
                    <a:pt x="1060" y="703"/>
                    <a:pt x="1060" y="1572"/>
                  </a:cubicBezTo>
                  <a:lnTo>
                    <a:pt x="1060" y="1918"/>
                  </a:lnTo>
                  <a:cubicBezTo>
                    <a:pt x="1060" y="2203"/>
                    <a:pt x="1120" y="2477"/>
                    <a:pt x="1239" y="2727"/>
                  </a:cubicBezTo>
                  <a:lnTo>
                    <a:pt x="1239" y="3096"/>
                  </a:lnTo>
                  <a:cubicBezTo>
                    <a:pt x="1239" y="3703"/>
                    <a:pt x="1513" y="4263"/>
                    <a:pt x="1941" y="4632"/>
                  </a:cubicBezTo>
                  <a:lnTo>
                    <a:pt x="1941" y="5180"/>
                  </a:lnTo>
                  <a:lnTo>
                    <a:pt x="1632" y="5513"/>
                  </a:lnTo>
                  <a:cubicBezTo>
                    <a:pt x="1596" y="5537"/>
                    <a:pt x="1584" y="5585"/>
                    <a:pt x="1584" y="5632"/>
                  </a:cubicBezTo>
                  <a:lnTo>
                    <a:pt x="572" y="6001"/>
                  </a:lnTo>
                  <a:cubicBezTo>
                    <a:pt x="227" y="6120"/>
                    <a:pt x="1" y="6442"/>
                    <a:pt x="1" y="6823"/>
                  </a:cubicBezTo>
                  <a:lnTo>
                    <a:pt x="1" y="7728"/>
                  </a:lnTo>
                  <a:cubicBezTo>
                    <a:pt x="1" y="7823"/>
                    <a:pt x="84" y="7894"/>
                    <a:pt x="167" y="7894"/>
                  </a:cubicBezTo>
                  <a:cubicBezTo>
                    <a:pt x="263" y="7894"/>
                    <a:pt x="334" y="7823"/>
                    <a:pt x="334" y="7728"/>
                  </a:cubicBezTo>
                  <a:lnTo>
                    <a:pt x="334" y="6823"/>
                  </a:lnTo>
                  <a:cubicBezTo>
                    <a:pt x="334" y="6597"/>
                    <a:pt x="477" y="6382"/>
                    <a:pt x="691" y="6311"/>
                  </a:cubicBezTo>
                  <a:lnTo>
                    <a:pt x="1751" y="5930"/>
                  </a:lnTo>
                  <a:lnTo>
                    <a:pt x="2192" y="6597"/>
                  </a:lnTo>
                  <a:cubicBezTo>
                    <a:pt x="2251" y="6680"/>
                    <a:pt x="2346" y="6728"/>
                    <a:pt x="2442" y="6740"/>
                  </a:cubicBezTo>
                  <a:lnTo>
                    <a:pt x="2477" y="6740"/>
                  </a:lnTo>
                  <a:cubicBezTo>
                    <a:pt x="2561" y="6740"/>
                    <a:pt x="2656" y="6716"/>
                    <a:pt x="2715" y="6644"/>
                  </a:cubicBezTo>
                  <a:lnTo>
                    <a:pt x="2977" y="6370"/>
                  </a:lnTo>
                  <a:lnTo>
                    <a:pt x="2977" y="7728"/>
                  </a:lnTo>
                  <a:cubicBezTo>
                    <a:pt x="2977" y="7823"/>
                    <a:pt x="3061" y="7894"/>
                    <a:pt x="3144" y="7894"/>
                  </a:cubicBezTo>
                  <a:cubicBezTo>
                    <a:pt x="3239" y="7894"/>
                    <a:pt x="3311" y="7823"/>
                    <a:pt x="3311" y="7728"/>
                  </a:cubicBezTo>
                  <a:lnTo>
                    <a:pt x="3311" y="6370"/>
                  </a:lnTo>
                  <a:lnTo>
                    <a:pt x="3573" y="6644"/>
                  </a:lnTo>
                  <a:cubicBezTo>
                    <a:pt x="3632" y="6704"/>
                    <a:pt x="3727" y="6740"/>
                    <a:pt x="3811" y="6740"/>
                  </a:cubicBezTo>
                  <a:lnTo>
                    <a:pt x="3846" y="6740"/>
                  </a:lnTo>
                  <a:cubicBezTo>
                    <a:pt x="3954" y="6728"/>
                    <a:pt x="4037" y="6680"/>
                    <a:pt x="4097" y="6597"/>
                  </a:cubicBezTo>
                  <a:lnTo>
                    <a:pt x="4549" y="5930"/>
                  </a:lnTo>
                  <a:lnTo>
                    <a:pt x="5597" y="6311"/>
                  </a:lnTo>
                  <a:cubicBezTo>
                    <a:pt x="5811" y="6382"/>
                    <a:pt x="5954" y="6597"/>
                    <a:pt x="5954" y="6823"/>
                  </a:cubicBezTo>
                  <a:lnTo>
                    <a:pt x="5954" y="7728"/>
                  </a:lnTo>
                  <a:cubicBezTo>
                    <a:pt x="5954" y="7823"/>
                    <a:pt x="6037" y="7894"/>
                    <a:pt x="6121" y="7894"/>
                  </a:cubicBezTo>
                  <a:cubicBezTo>
                    <a:pt x="6204" y="7894"/>
                    <a:pt x="6287" y="7823"/>
                    <a:pt x="6287" y="7728"/>
                  </a:cubicBezTo>
                  <a:lnTo>
                    <a:pt x="6287" y="6823"/>
                  </a:lnTo>
                  <a:cubicBezTo>
                    <a:pt x="6299" y="6466"/>
                    <a:pt x="6073" y="6132"/>
                    <a:pt x="5740" y="6001"/>
                  </a:cubicBezTo>
                  <a:lnTo>
                    <a:pt x="4728" y="5632"/>
                  </a:lnTo>
                  <a:cubicBezTo>
                    <a:pt x="4728" y="5585"/>
                    <a:pt x="4704" y="5537"/>
                    <a:pt x="4680" y="5513"/>
                  </a:cubicBezTo>
                  <a:lnTo>
                    <a:pt x="4370" y="5180"/>
                  </a:lnTo>
                  <a:lnTo>
                    <a:pt x="4370" y="4644"/>
                  </a:lnTo>
                  <a:lnTo>
                    <a:pt x="4454" y="4561"/>
                  </a:lnTo>
                  <a:cubicBezTo>
                    <a:pt x="4847" y="4204"/>
                    <a:pt x="5061" y="3680"/>
                    <a:pt x="5061" y="3156"/>
                  </a:cubicBezTo>
                  <a:lnTo>
                    <a:pt x="5061" y="2727"/>
                  </a:lnTo>
                  <a:cubicBezTo>
                    <a:pt x="5180" y="2477"/>
                    <a:pt x="5240" y="2203"/>
                    <a:pt x="5240" y="1929"/>
                  </a:cubicBezTo>
                  <a:lnTo>
                    <a:pt x="5240" y="167"/>
                  </a:lnTo>
                  <a:cubicBezTo>
                    <a:pt x="5240" y="84"/>
                    <a:pt x="5168" y="1"/>
                    <a:pt x="50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4"/>
            <p:cNvSpPr/>
            <p:nvPr/>
          </p:nvSpPr>
          <p:spPr>
            <a:xfrm>
              <a:off x="8103515" y="1851535"/>
              <a:ext cx="10630" cy="21643"/>
            </a:xfrm>
            <a:custGeom>
              <a:rect b="b" l="l" r="r" t="t"/>
              <a:pathLst>
                <a:path extrusionOk="0" h="680" w="334">
                  <a:moveTo>
                    <a:pt x="167" y="1"/>
                  </a:moveTo>
                  <a:cubicBezTo>
                    <a:pt x="72" y="1"/>
                    <a:pt x="0" y="72"/>
                    <a:pt x="0" y="155"/>
                  </a:cubicBezTo>
                  <a:lnTo>
                    <a:pt x="0" y="513"/>
                  </a:lnTo>
                  <a:cubicBezTo>
                    <a:pt x="0" y="608"/>
                    <a:pt x="72" y="679"/>
                    <a:pt x="167" y="679"/>
                  </a:cubicBezTo>
                  <a:cubicBezTo>
                    <a:pt x="250" y="679"/>
                    <a:pt x="334" y="608"/>
                    <a:pt x="334" y="513"/>
                  </a:cubicBezTo>
                  <a:lnTo>
                    <a:pt x="334" y="155"/>
                  </a:lnTo>
                  <a:cubicBezTo>
                    <a:pt x="334"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4"/>
            <p:cNvSpPr/>
            <p:nvPr/>
          </p:nvSpPr>
          <p:spPr>
            <a:xfrm>
              <a:off x="8226306" y="1851535"/>
              <a:ext cx="10248" cy="21643"/>
            </a:xfrm>
            <a:custGeom>
              <a:rect b="b" l="l" r="r" t="t"/>
              <a:pathLst>
                <a:path extrusionOk="0" h="680" w="322">
                  <a:moveTo>
                    <a:pt x="167" y="1"/>
                  </a:moveTo>
                  <a:cubicBezTo>
                    <a:pt x="71" y="1"/>
                    <a:pt x="0" y="72"/>
                    <a:pt x="0" y="155"/>
                  </a:cubicBezTo>
                  <a:lnTo>
                    <a:pt x="0" y="513"/>
                  </a:lnTo>
                  <a:cubicBezTo>
                    <a:pt x="0" y="608"/>
                    <a:pt x="71" y="679"/>
                    <a:pt x="167" y="679"/>
                  </a:cubicBezTo>
                  <a:cubicBezTo>
                    <a:pt x="250" y="679"/>
                    <a:pt x="322" y="608"/>
                    <a:pt x="322" y="513"/>
                  </a:cubicBezTo>
                  <a:lnTo>
                    <a:pt x="322" y="155"/>
                  </a:lnTo>
                  <a:cubicBezTo>
                    <a:pt x="322"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4"/>
            <p:cNvSpPr/>
            <p:nvPr/>
          </p:nvSpPr>
          <p:spPr>
            <a:xfrm>
              <a:off x="8020159" y="1516551"/>
              <a:ext cx="300897" cy="284251"/>
            </a:xfrm>
            <a:custGeom>
              <a:rect b="b" l="l" r="r" t="t"/>
              <a:pathLst>
                <a:path extrusionOk="0" h="8931" w="9454">
                  <a:moveTo>
                    <a:pt x="6263" y="596"/>
                  </a:moveTo>
                  <a:lnTo>
                    <a:pt x="6263" y="596"/>
                  </a:lnTo>
                  <a:cubicBezTo>
                    <a:pt x="7060" y="894"/>
                    <a:pt x="7739" y="1406"/>
                    <a:pt x="8227" y="2084"/>
                  </a:cubicBezTo>
                  <a:lnTo>
                    <a:pt x="7322" y="2084"/>
                  </a:lnTo>
                  <a:cubicBezTo>
                    <a:pt x="7215" y="1846"/>
                    <a:pt x="7096" y="1620"/>
                    <a:pt x="6953" y="1394"/>
                  </a:cubicBezTo>
                  <a:cubicBezTo>
                    <a:pt x="6739" y="1084"/>
                    <a:pt x="6525" y="822"/>
                    <a:pt x="6263" y="596"/>
                  </a:cubicBezTo>
                  <a:close/>
                  <a:moveTo>
                    <a:pt x="3143" y="608"/>
                  </a:moveTo>
                  <a:cubicBezTo>
                    <a:pt x="2893" y="822"/>
                    <a:pt x="2667" y="1084"/>
                    <a:pt x="2453" y="1406"/>
                  </a:cubicBezTo>
                  <a:cubicBezTo>
                    <a:pt x="2322" y="1620"/>
                    <a:pt x="2203" y="1846"/>
                    <a:pt x="2084" y="2096"/>
                  </a:cubicBezTo>
                  <a:lnTo>
                    <a:pt x="1179" y="2096"/>
                  </a:lnTo>
                  <a:cubicBezTo>
                    <a:pt x="1667" y="1429"/>
                    <a:pt x="2357" y="905"/>
                    <a:pt x="3143" y="608"/>
                  </a:cubicBezTo>
                  <a:close/>
                  <a:moveTo>
                    <a:pt x="4560" y="322"/>
                  </a:moveTo>
                  <a:lnTo>
                    <a:pt x="4560" y="2096"/>
                  </a:lnTo>
                  <a:lnTo>
                    <a:pt x="2453" y="2096"/>
                  </a:lnTo>
                  <a:cubicBezTo>
                    <a:pt x="2929" y="1084"/>
                    <a:pt x="3691" y="393"/>
                    <a:pt x="4560" y="322"/>
                  </a:cubicBezTo>
                  <a:close/>
                  <a:moveTo>
                    <a:pt x="4882" y="322"/>
                  </a:moveTo>
                  <a:cubicBezTo>
                    <a:pt x="5751" y="393"/>
                    <a:pt x="6489" y="1084"/>
                    <a:pt x="6977" y="2096"/>
                  </a:cubicBezTo>
                  <a:lnTo>
                    <a:pt x="4882" y="2096"/>
                  </a:lnTo>
                  <a:lnTo>
                    <a:pt x="4882" y="322"/>
                  </a:lnTo>
                  <a:close/>
                  <a:moveTo>
                    <a:pt x="1953" y="2418"/>
                  </a:moveTo>
                  <a:cubicBezTo>
                    <a:pt x="1715" y="3084"/>
                    <a:pt x="1584" y="3799"/>
                    <a:pt x="1560" y="4549"/>
                  </a:cubicBezTo>
                  <a:lnTo>
                    <a:pt x="310" y="4549"/>
                  </a:lnTo>
                  <a:cubicBezTo>
                    <a:pt x="345" y="3775"/>
                    <a:pt x="572" y="3049"/>
                    <a:pt x="953" y="2418"/>
                  </a:cubicBezTo>
                  <a:close/>
                  <a:moveTo>
                    <a:pt x="8465" y="2429"/>
                  </a:moveTo>
                  <a:cubicBezTo>
                    <a:pt x="8858" y="3049"/>
                    <a:pt x="9085" y="3775"/>
                    <a:pt x="9108" y="4549"/>
                  </a:cubicBezTo>
                  <a:lnTo>
                    <a:pt x="7858" y="4549"/>
                  </a:lnTo>
                  <a:cubicBezTo>
                    <a:pt x="7846" y="3799"/>
                    <a:pt x="7715" y="3084"/>
                    <a:pt x="7477" y="2429"/>
                  </a:cubicBezTo>
                  <a:close/>
                  <a:moveTo>
                    <a:pt x="1560" y="4882"/>
                  </a:moveTo>
                  <a:cubicBezTo>
                    <a:pt x="1584" y="5585"/>
                    <a:pt x="1703" y="6251"/>
                    <a:pt x="1905" y="6870"/>
                  </a:cubicBezTo>
                  <a:lnTo>
                    <a:pt x="1953" y="7001"/>
                  </a:lnTo>
                  <a:lnTo>
                    <a:pt x="953" y="7001"/>
                  </a:lnTo>
                  <a:cubicBezTo>
                    <a:pt x="572" y="6382"/>
                    <a:pt x="345" y="5656"/>
                    <a:pt x="310" y="4882"/>
                  </a:cubicBezTo>
                  <a:close/>
                  <a:moveTo>
                    <a:pt x="9096" y="4894"/>
                  </a:moveTo>
                  <a:cubicBezTo>
                    <a:pt x="9085" y="5608"/>
                    <a:pt x="8870" y="6323"/>
                    <a:pt x="8501" y="6954"/>
                  </a:cubicBezTo>
                  <a:cubicBezTo>
                    <a:pt x="8489" y="6966"/>
                    <a:pt x="8465" y="6990"/>
                    <a:pt x="8453" y="7001"/>
                  </a:cubicBezTo>
                  <a:lnTo>
                    <a:pt x="7453" y="7001"/>
                  </a:lnTo>
                  <a:lnTo>
                    <a:pt x="7501" y="6870"/>
                  </a:lnTo>
                  <a:cubicBezTo>
                    <a:pt x="7715" y="6251"/>
                    <a:pt x="7834" y="5585"/>
                    <a:pt x="7846" y="4894"/>
                  </a:cubicBezTo>
                  <a:close/>
                  <a:moveTo>
                    <a:pt x="4715" y="1"/>
                  </a:moveTo>
                  <a:cubicBezTo>
                    <a:pt x="3465" y="1"/>
                    <a:pt x="2262" y="489"/>
                    <a:pt x="1381" y="1382"/>
                  </a:cubicBezTo>
                  <a:cubicBezTo>
                    <a:pt x="488" y="2275"/>
                    <a:pt x="0" y="3465"/>
                    <a:pt x="0" y="4715"/>
                  </a:cubicBezTo>
                  <a:cubicBezTo>
                    <a:pt x="0" y="6489"/>
                    <a:pt x="976" y="8097"/>
                    <a:pt x="2548" y="8918"/>
                  </a:cubicBezTo>
                  <a:cubicBezTo>
                    <a:pt x="2572" y="8930"/>
                    <a:pt x="2584" y="8930"/>
                    <a:pt x="2619" y="8930"/>
                  </a:cubicBezTo>
                  <a:cubicBezTo>
                    <a:pt x="2679" y="8930"/>
                    <a:pt x="2738" y="8895"/>
                    <a:pt x="2762" y="8835"/>
                  </a:cubicBezTo>
                  <a:cubicBezTo>
                    <a:pt x="2810" y="8764"/>
                    <a:pt x="2786" y="8656"/>
                    <a:pt x="2691" y="8621"/>
                  </a:cubicBezTo>
                  <a:cubicBezTo>
                    <a:pt x="2084" y="8299"/>
                    <a:pt x="1572" y="7859"/>
                    <a:pt x="1191" y="7335"/>
                  </a:cubicBezTo>
                  <a:lnTo>
                    <a:pt x="2096" y="7335"/>
                  </a:lnTo>
                  <a:cubicBezTo>
                    <a:pt x="2286" y="7775"/>
                    <a:pt x="2548" y="8180"/>
                    <a:pt x="2846" y="8514"/>
                  </a:cubicBezTo>
                  <a:cubicBezTo>
                    <a:pt x="2877" y="8551"/>
                    <a:pt x="2918" y="8569"/>
                    <a:pt x="2961" y="8569"/>
                  </a:cubicBezTo>
                  <a:cubicBezTo>
                    <a:pt x="3002" y="8569"/>
                    <a:pt x="3044" y="8554"/>
                    <a:pt x="3084" y="8525"/>
                  </a:cubicBezTo>
                  <a:cubicBezTo>
                    <a:pt x="3155" y="8466"/>
                    <a:pt x="3155" y="8359"/>
                    <a:pt x="3096" y="8287"/>
                  </a:cubicBezTo>
                  <a:cubicBezTo>
                    <a:pt x="2858" y="8013"/>
                    <a:pt x="2643" y="7692"/>
                    <a:pt x="2465" y="7335"/>
                  </a:cubicBezTo>
                  <a:cubicBezTo>
                    <a:pt x="2548" y="7323"/>
                    <a:pt x="2619" y="7263"/>
                    <a:pt x="2619" y="7168"/>
                  </a:cubicBezTo>
                  <a:cubicBezTo>
                    <a:pt x="2619" y="7085"/>
                    <a:pt x="2548" y="7001"/>
                    <a:pt x="2453" y="7001"/>
                  </a:cubicBezTo>
                  <a:lnTo>
                    <a:pt x="2334" y="7001"/>
                  </a:lnTo>
                  <a:cubicBezTo>
                    <a:pt x="2084" y="6370"/>
                    <a:pt x="1929" y="5632"/>
                    <a:pt x="1917" y="4882"/>
                  </a:cubicBezTo>
                  <a:lnTo>
                    <a:pt x="2096" y="4882"/>
                  </a:lnTo>
                  <a:cubicBezTo>
                    <a:pt x="2191" y="4882"/>
                    <a:pt x="2262" y="4799"/>
                    <a:pt x="2262" y="4715"/>
                  </a:cubicBezTo>
                  <a:cubicBezTo>
                    <a:pt x="2262" y="4620"/>
                    <a:pt x="2191" y="4549"/>
                    <a:pt x="2096" y="4549"/>
                  </a:cubicBezTo>
                  <a:lnTo>
                    <a:pt x="1917" y="4549"/>
                  </a:lnTo>
                  <a:cubicBezTo>
                    <a:pt x="1929" y="3775"/>
                    <a:pt x="2084" y="3049"/>
                    <a:pt x="2334" y="2418"/>
                  </a:cubicBezTo>
                  <a:lnTo>
                    <a:pt x="4572" y="2418"/>
                  </a:lnTo>
                  <a:lnTo>
                    <a:pt x="4572" y="2775"/>
                  </a:lnTo>
                  <a:cubicBezTo>
                    <a:pt x="4572" y="2870"/>
                    <a:pt x="4643" y="2941"/>
                    <a:pt x="4727" y="2941"/>
                  </a:cubicBezTo>
                  <a:cubicBezTo>
                    <a:pt x="4822" y="2941"/>
                    <a:pt x="4894" y="2870"/>
                    <a:pt x="4894" y="2775"/>
                  </a:cubicBezTo>
                  <a:lnTo>
                    <a:pt x="4894" y="2418"/>
                  </a:lnTo>
                  <a:lnTo>
                    <a:pt x="7132" y="2418"/>
                  </a:lnTo>
                  <a:cubicBezTo>
                    <a:pt x="7370" y="3049"/>
                    <a:pt x="7513" y="3775"/>
                    <a:pt x="7549" y="4549"/>
                  </a:cubicBezTo>
                  <a:lnTo>
                    <a:pt x="7370" y="4549"/>
                  </a:lnTo>
                  <a:cubicBezTo>
                    <a:pt x="7275" y="4549"/>
                    <a:pt x="7203" y="4620"/>
                    <a:pt x="7203" y="4715"/>
                  </a:cubicBezTo>
                  <a:cubicBezTo>
                    <a:pt x="7203" y="4799"/>
                    <a:pt x="7275" y="4882"/>
                    <a:pt x="7370" y="4882"/>
                  </a:cubicBezTo>
                  <a:lnTo>
                    <a:pt x="7549" y="4882"/>
                  </a:lnTo>
                  <a:cubicBezTo>
                    <a:pt x="7525" y="5632"/>
                    <a:pt x="7382" y="6370"/>
                    <a:pt x="7132" y="7001"/>
                  </a:cubicBezTo>
                  <a:lnTo>
                    <a:pt x="7013" y="7001"/>
                  </a:lnTo>
                  <a:cubicBezTo>
                    <a:pt x="6918" y="7001"/>
                    <a:pt x="6846" y="7085"/>
                    <a:pt x="6846" y="7168"/>
                  </a:cubicBezTo>
                  <a:cubicBezTo>
                    <a:pt x="6846" y="7263"/>
                    <a:pt x="6906" y="7323"/>
                    <a:pt x="6989" y="7335"/>
                  </a:cubicBezTo>
                  <a:cubicBezTo>
                    <a:pt x="6810" y="7692"/>
                    <a:pt x="6608" y="8025"/>
                    <a:pt x="6370" y="8287"/>
                  </a:cubicBezTo>
                  <a:cubicBezTo>
                    <a:pt x="6310" y="8359"/>
                    <a:pt x="6310" y="8466"/>
                    <a:pt x="6382" y="8525"/>
                  </a:cubicBezTo>
                  <a:cubicBezTo>
                    <a:pt x="6418" y="8549"/>
                    <a:pt x="6453" y="8573"/>
                    <a:pt x="6489" y="8573"/>
                  </a:cubicBezTo>
                  <a:cubicBezTo>
                    <a:pt x="6537" y="8573"/>
                    <a:pt x="6572" y="8549"/>
                    <a:pt x="6608" y="8514"/>
                  </a:cubicBezTo>
                  <a:cubicBezTo>
                    <a:pt x="6894" y="8180"/>
                    <a:pt x="7144" y="7787"/>
                    <a:pt x="7346" y="7335"/>
                  </a:cubicBezTo>
                  <a:lnTo>
                    <a:pt x="8263" y="7335"/>
                  </a:lnTo>
                  <a:cubicBezTo>
                    <a:pt x="7906" y="7811"/>
                    <a:pt x="7441" y="8228"/>
                    <a:pt x="6918" y="8525"/>
                  </a:cubicBezTo>
                  <a:cubicBezTo>
                    <a:pt x="6846" y="8573"/>
                    <a:pt x="6810" y="8680"/>
                    <a:pt x="6858" y="8752"/>
                  </a:cubicBezTo>
                  <a:cubicBezTo>
                    <a:pt x="6891" y="8801"/>
                    <a:pt x="6951" y="8833"/>
                    <a:pt x="7009" y="8833"/>
                  </a:cubicBezTo>
                  <a:cubicBezTo>
                    <a:pt x="7036" y="8833"/>
                    <a:pt x="7062" y="8826"/>
                    <a:pt x="7084" y="8811"/>
                  </a:cubicBezTo>
                  <a:cubicBezTo>
                    <a:pt x="7787" y="8406"/>
                    <a:pt x="8382" y="7811"/>
                    <a:pt x="8799" y="7109"/>
                  </a:cubicBezTo>
                  <a:cubicBezTo>
                    <a:pt x="9227" y="6382"/>
                    <a:pt x="9454" y="5561"/>
                    <a:pt x="9454" y="4715"/>
                  </a:cubicBezTo>
                  <a:cubicBezTo>
                    <a:pt x="9442" y="3453"/>
                    <a:pt x="8942" y="2275"/>
                    <a:pt x="8049" y="1382"/>
                  </a:cubicBezTo>
                  <a:cubicBezTo>
                    <a:pt x="7156" y="489"/>
                    <a:pt x="5965" y="1"/>
                    <a:pt x="47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 name="Google Shape;355;p34"/>
          <p:cNvSpPr/>
          <p:nvPr/>
        </p:nvSpPr>
        <p:spPr>
          <a:xfrm>
            <a:off x="5712306" y="128209"/>
            <a:ext cx="786900" cy="78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356" name="Google Shape;356;p34"/>
          <p:cNvGrpSpPr/>
          <p:nvPr/>
        </p:nvGrpSpPr>
        <p:grpSpPr>
          <a:xfrm>
            <a:off x="5938458" y="354362"/>
            <a:ext cx="334634" cy="334634"/>
            <a:chOff x="4891198" y="2925108"/>
            <a:chExt cx="334634" cy="334634"/>
          </a:xfrm>
        </p:grpSpPr>
        <p:sp>
          <p:nvSpPr>
            <p:cNvPr id="357" name="Google Shape;357;p34"/>
            <p:cNvSpPr/>
            <p:nvPr/>
          </p:nvSpPr>
          <p:spPr>
            <a:xfrm>
              <a:off x="5001830" y="2925108"/>
              <a:ext cx="113338" cy="150831"/>
            </a:xfrm>
            <a:custGeom>
              <a:rect b="b" l="l" r="r" t="t"/>
              <a:pathLst>
                <a:path extrusionOk="0" h="4739" w="3561">
                  <a:moveTo>
                    <a:pt x="1822" y="333"/>
                  </a:moveTo>
                  <a:cubicBezTo>
                    <a:pt x="2251" y="333"/>
                    <a:pt x="2596" y="691"/>
                    <a:pt x="2596" y="1107"/>
                  </a:cubicBezTo>
                  <a:lnTo>
                    <a:pt x="2596" y="1214"/>
                  </a:lnTo>
                  <a:lnTo>
                    <a:pt x="2573" y="1214"/>
                  </a:lnTo>
                  <a:cubicBezTo>
                    <a:pt x="2358" y="1155"/>
                    <a:pt x="2275" y="857"/>
                    <a:pt x="2263" y="857"/>
                  </a:cubicBezTo>
                  <a:cubicBezTo>
                    <a:pt x="2251" y="798"/>
                    <a:pt x="2203" y="738"/>
                    <a:pt x="2132" y="738"/>
                  </a:cubicBezTo>
                  <a:cubicBezTo>
                    <a:pt x="2119" y="733"/>
                    <a:pt x="2105" y="731"/>
                    <a:pt x="2092" y="731"/>
                  </a:cubicBezTo>
                  <a:cubicBezTo>
                    <a:pt x="2043" y="731"/>
                    <a:pt x="1993" y="761"/>
                    <a:pt x="1965" y="798"/>
                  </a:cubicBezTo>
                  <a:cubicBezTo>
                    <a:pt x="1668" y="1214"/>
                    <a:pt x="1001" y="1214"/>
                    <a:pt x="1001" y="1214"/>
                  </a:cubicBezTo>
                  <a:lnTo>
                    <a:pt x="953" y="1214"/>
                  </a:lnTo>
                  <a:lnTo>
                    <a:pt x="965" y="1107"/>
                  </a:lnTo>
                  <a:cubicBezTo>
                    <a:pt x="965" y="679"/>
                    <a:pt x="1322" y="333"/>
                    <a:pt x="1739" y="333"/>
                  </a:cubicBezTo>
                  <a:close/>
                  <a:moveTo>
                    <a:pt x="2739" y="1655"/>
                  </a:moveTo>
                  <a:cubicBezTo>
                    <a:pt x="2775" y="1691"/>
                    <a:pt x="2775" y="1715"/>
                    <a:pt x="2775" y="1750"/>
                  </a:cubicBezTo>
                  <a:cubicBezTo>
                    <a:pt x="2775" y="1786"/>
                    <a:pt x="2751" y="1834"/>
                    <a:pt x="2703" y="1845"/>
                  </a:cubicBezTo>
                  <a:lnTo>
                    <a:pt x="2703" y="1655"/>
                  </a:lnTo>
                  <a:close/>
                  <a:moveTo>
                    <a:pt x="846" y="1667"/>
                  </a:moveTo>
                  <a:lnTo>
                    <a:pt x="846" y="1881"/>
                  </a:lnTo>
                  <a:cubicBezTo>
                    <a:pt x="822" y="1845"/>
                    <a:pt x="787" y="1822"/>
                    <a:pt x="787" y="1762"/>
                  </a:cubicBezTo>
                  <a:cubicBezTo>
                    <a:pt x="787" y="1715"/>
                    <a:pt x="810" y="1691"/>
                    <a:pt x="822" y="1667"/>
                  </a:cubicBezTo>
                  <a:close/>
                  <a:moveTo>
                    <a:pt x="2084" y="1179"/>
                  </a:moveTo>
                  <a:cubicBezTo>
                    <a:pt x="2144" y="1298"/>
                    <a:pt x="2251" y="1417"/>
                    <a:pt x="2394" y="1476"/>
                  </a:cubicBezTo>
                  <a:lnTo>
                    <a:pt x="2382" y="1953"/>
                  </a:lnTo>
                  <a:cubicBezTo>
                    <a:pt x="2382" y="2250"/>
                    <a:pt x="2144" y="2477"/>
                    <a:pt x="1858" y="2477"/>
                  </a:cubicBezTo>
                  <a:lnTo>
                    <a:pt x="1715" y="2477"/>
                  </a:lnTo>
                  <a:cubicBezTo>
                    <a:pt x="1418" y="2477"/>
                    <a:pt x="1191" y="2238"/>
                    <a:pt x="1191" y="1953"/>
                  </a:cubicBezTo>
                  <a:lnTo>
                    <a:pt x="1191" y="1524"/>
                  </a:lnTo>
                  <a:cubicBezTo>
                    <a:pt x="1406" y="1488"/>
                    <a:pt x="1787" y="1417"/>
                    <a:pt x="2084" y="1179"/>
                  </a:cubicBezTo>
                  <a:close/>
                  <a:moveTo>
                    <a:pt x="1965" y="2798"/>
                  </a:moveTo>
                  <a:lnTo>
                    <a:pt x="1965" y="2893"/>
                  </a:lnTo>
                  <a:lnTo>
                    <a:pt x="1787" y="3084"/>
                  </a:lnTo>
                  <a:lnTo>
                    <a:pt x="1608" y="2917"/>
                  </a:lnTo>
                  <a:lnTo>
                    <a:pt x="1608" y="2798"/>
                  </a:lnTo>
                  <a:close/>
                  <a:moveTo>
                    <a:pt x="1751" y="0"/>
                  </a:moveTo>
                  <a:cubicBezTo>
                    <a:pt x="1144" y="0"/>
                    <a:pt x="644" y="512"/>
                    <a:pt x="644" y="1119"/>
                  </a:cubicBezTo>
                  <a:lnTo>
                    <a:pt x="644" y="1417"/>
                  </a:lnTo>
                  <a:cubicBezTo>
                    <a:pt x="537" y="1512"/>
                    <a:pt x="465" y="1643"/>
                    <a:pt x="465" y="1774"/>
                  </a:cubicBezTo>
                  <a:cubicBezTo>
                    <a:pt x="465" y="2000"/>
                    <a:pt x="656" y="2203"/>
                    <a:pt x="894" y="2226"/>
                  </a:cubicBezTo>
                  <a:cubicBezTo>
                    <a:pt x="953" y="2429"/>
                    <a:pt x="1108" y="2596"/>
                    <a:pt x="1287" y="2703"/>
                  </a:cubicBezTo>
                  <a:lnTo>
                    <a:pt x="1287" y="2786"/>
                  </a:lnTo>
                  <a:lnTo>
                    <a:pt x="596" y="3060"/>
                  </a:lnTo>
                  <a:cubicBezTo>
                    <a:pt x="537" y="3084"/>
                    <a:pt x="1" y="3298"/>
                    <a:pt x="1" y="3965"/>
                  </a:cubicBezTo>
                  <a:lnTo>
                    <a:pt x="1" y="4560"/>
                  </a:lnTo>
                  <a:cubicBezTo>
                    <a:pt x="1" y="4643"/>
                    <a:pt x="72" y="4727"/>
                    <a:pt x="167" y="4727"/>
                  </a:cubicBezTo>
                  <a:lnTo>
                    <a:pt x="584" y="4727"/>
                  </a:lnTo>
                  <a:cubicBezTo>
                    <a:pt x="668" y="4727"/>
                    <a:pt x="739" y="4643"/>
                    <a:pt x="739" y="4560"/>
                  </a:cubicBezTo>
                  <a:cubicBezTo>
                    <a:pt x="739" y="4465"/>
                    <a:pt x="668" y="4393"/>
                    <a:pt x="584" y="4393"/>
                  </a:cubicBezTo>
                  <a:lnTo>
                    <a:pt x="322" y="4393"/>
                  </a:lnTo>
                  <a:lnTo>
                    <a:pt x="322" y="3965"/>
                  </a:lnTo>
                  <a:cubicBezTo>
                    <a:pt x="322" y="3500"/>
                    <a:pt x="691" y="3369"/>
                    <a:pt x="703" y="3369"/>
                  </a:cubicBezTo>
                  <a:lnTo>
                    <a:pt x="715" y="3369"/>
                  </a:lnTo>
                  <a:lnTo>
                    <a:pt x="1334" y="3131"/>
                  </a:lnTo>
                  <a:lnTo>
                    <a:pt x="1668" y="3453"/>
                  </a:lnTo>
                  <a:cubicBezTo>
                    <a:pt x="1703" y="3489"/>
                    <a:pt x="1739" y="3500"/>
                    <a:pt x="1787" y="3500"/>
                  </a:cubicBezTo>
                  <a:cubicBezTo>
                    <a:pt x="1834" y="3500"/>
                    <a:pt x="1870" y="3489"/>
                    <a:pt x="1906" y="3453"/>
                  </a:cubicBezTo>
                  <a:lnTo>
                    <a:pt x="2215" y="3131"/>
                  </a:lnTo>
                  <a:lnTo>
                    <a:pt x="2846" y="3381"/>
                  </a:lnTo>
                  <a:lnTo>
                    <a:pt x="2858" y="3381"/>
                  </a:lnTo>
                  <a:cubicBezTo>
                    <a:pt x="2858" y="3381"/>
                    <a:pt x="3227" y="3512"/>
                    <a:pt x="3227" y="3977"/>
                  </a:cubicBezTo>
                  <a:lnTo>
                    <a:pt x="3227" y="4405"/>
                  </a:lnTo>
                  <a:lnTo>
                    <a:pt x="1120" y="4405"/>
                  </a:lnTo>
                  <a:cubicBezTo>
                    <a:pt x="1025" y="4405"/>
                    <a:pt x="953" y="4489"/>
                    <a:pt x="953" y="4572"/>
                  </a:cubicBezTo>
                  <a:cubicBezTo>
                    <a:pt x="953" y="4667"/>
                    <a:pt x="1025" y="4739"/>
                    <a:pt x="1120" y="4739"/>
                  </a:cubicBezTo>
                  <a:lnTo>
                    <a:pt x="3394" y="4739"/>
                  </a:lnTo>
                  <a:cubicBezTo>
                    <a:pt x="3477" y="4739"/>
                    <a:pt x="3561" y="4667"/>
                    <a:pt x="3561" y="4572"/>
                  </a:cubicBezTo>
                  <a:lnTo>
                    <a:pt x="3561" y="3977"/>
                  </a:lnTo>
                  <a:cubicBezTo>
                    <a:pt x="3561" y="3310"/>
                    <a:pt x="3037" y="3084"/>
                    <a:pt x="2965" y="3072"/>
                  </a:cubicBezTo>
                  <a:lnTo>
                    <a:pt x="2311" y="2798"/>
                  </a:lnTo>
                  <a:lnTo>
                    <a:pt x="2311" y="2715"/>
                  </a:lnTo>
                  <a:cubicBezTo>
                    <a:pt x="2489" y="2607"/>
                    <a:pt x="2620" y="2441"/>
                    <a:pt x="2692" y="2238"/>
                  </a:cubicBezTo>
                  <a:cubicBezTo>
                    <a:pt x="2930" y="2226"/>
                    <a:pt x="3120" y="2012"/>
                    <a:pt x="3120" y="1774"/>
                  </a:cubicBezTo>
                  <a:cubicBezTo>
                    <a:pt x="3120" y="1631"/>
                    <a:pt x="3049" y="1488"/>
                    <a:pt x="2942" y="1417"/>
                  </a:cubicBezTo>
                  <a:lnTo>
                    <a:pt x="2942" y="1119"/>
                  </a:lnTo>
                  <a:cubicBezTo>
                    <a:pt x="2942" y="512"/>
                    <a:pt x="2442" y="0"/>
                    <a:pt x="18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4"/>
            <p:cNvSpPr/>
            <p:nvPr/>
          </p:nvSpPr>
          <p:spPr>
            <a:xfrm>
              <a:off x="5102628" y="2933033"/>
              <a:ext cx="98188" cy="76991"/>
            </a:xfrm>
            <a:custGeom>
              <a:rect b="b" l="l" r="r" t="t"/>
              <a:pathLst>
                <a:path extrusionOk="0" h="2419" w="3085">
                  <a:moveTo>
                    <a:pt x="181" y="1"/>
                  </a:moveTo>
                  <a:cubicBezTo>
                    <a:pt x="116" y="1"/>
                    <a:pt x="55" y="44"/>
                    <a:pt x="37" y="108"/>
                  </a:cubicBezTo>
                  <a:cubicBezTo>
                    <a:pt x="1" y="192"/>
                    <a:pt x="48" y="287"/>
                    <a:pt x="132" y="323"/>
                  </a:cubicBezTo>
                  <a:cubicBezTo>
                    <a:pt x="1215" y="680"/>
                    <a:pt x="2132" y="1394"/>
                    <a:pt x="2751" y="2347"/>
                  </a:cubicBezTo>
                  <a:cubicBezTo>
                    <a:pt x="2787" y="2394"/>
                    <a:pt x="2846" y="2418"/>
                    <a:pt x="2894" y="2418"/>
                  </a:cubicBezTo>
                  <a:cubicBezTo>
                    <a:pt x="2918" y="2418"/>
                    <a:pt x="2954" y="2406"/>
                    <a:pt x="2977" y="2394"/>
                  </a:cubicBezTo>
                  <a:cubicBezTo>
                    <a:pt x="3049" y="2347"/>
                    <a:pt x="3085" y="2239"/>
                    <a:pt x="3025" y="2168"/>
                  </a:cubicBezTo>
                  <a:cubicBezTo>
                    <a:pt x="2370" y="1156"/>
                    <a:pt x="1382" y="382"/>
                    <a:pt x="239" y="13"/>
                  </a:cubicBezTo>
                  <a:cubicBezTo>
                    <a:pt x="220" y="5"/>
                    <a:pt x="200" y="1"/>
                    <a:pt x="1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4"/>
            <p:cNvSpPr/>
            <p:nvPr/>
          </p:nvSpPr>
          <p:spPr>
            <a:xfrm>
              <a:off x="4915832" y="2932492"/>
              <a:ext cx="98920" cy="77532"/>
            </a:xfrm>
            <a:custGeom>
              <a:rect b="b" l="l" r="r" t="t"/>
              <a:pathLst>
                <a:path extrusionOk="0" h="2436" w="3108">
                  <a:moveTo>
                    <a:pt x="2914" y="0"/>
                  </a:moveTo>
                  <a:cubicBezTo>
                    <a:pt x="2899" y="0"/>
                    <a:pt x="2884" y="2"/>
                    <a:pt x="2869" y="6"/>
                  </a:cubicBezTo>
                  <a:cubicBezTo>
                    <a:pt x="1703" y="375"/>
                    <a:pt x="714" y="1161"/>
                    <a:pt x="36" y="2185"/>
                  </a:cubicBezTo>
                  <a:cubicBezTo>
                    <a:pt x="0" y="2256"/>
                    <a:pt x="24" y="2364"/>
                    <a:pt x="95" y="2411"/>
                  </a:cubicBezTo>
                  <a:cubicBezTo>
                    <a:pt x="131" y="2423"/>
                    <a:pt x="155" y="2435"/>
                    <a:pt x="191" y="2435"/>
                  </a:cubicBezTo>
                  <a:cubicBezTo>
                    <a:pt x="250" y="2435"/>
                    <a:pt x="298" y="2411"/>
                    <a:pt x="322" y="2364"/>
                  </a:cubicBezTo>
                  <a:cubicBezTo>
                    <a:pt x="953" y="1399"/>
                    <a:pt x="1881" y="685"/>
                    <a:pt x="2977" y="328"/>
                  </a:cubicBezTo>
                  <a:cubicBezTo>
                    <a:pt x="3060" y="292"/>
                    <a:pt x="3108" y="209"/>
                    <a:pt x="3072" y="113"/>
                  </a:cubicBezTo>
                  <a:cubicBezTo>
                    <a:pt x="3052" y="44"/>
                    <a:pt x="2984" y="0"/>
                    <a:pt x="29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4"/>
            <p:cNvSpPr/>
            <p:nvPr/>
          </p:nvSpPr>
          <p:spPr>
            <a:xfrm>
              <a:off x="4915832" y="3174254"/>
              <a:ext cx="80746" cy="70689"/>
            </a:xfrm>
            <a:custGeom>
              <a:rect b="b" l="l" r="r" t="t"/>
              <a:pathLst>
                <a:path extrusionOk="0" h="2221" w="2537">
                  <a:moveTo>
                    <a:pt x="185" y="0"/>
                  </a:moveTo>
                  <a:cubicBezTo>
                    <a:pt x="155" y="0"/>
                    <a:pt x="125" y="9"/>
                    <a:pt x="95" y="30"/>
                  </a:cubicBezTo>
                  <a:cubicBezTo>
                    <a:pt x="24" y="78"/>
                    <a:pt x="0" y="185"/>
                    <a:pt x="60" y="256"/>
                  </a:cubicBezTo>
                  <a:cubicBezTo>
                    <a:pt x="607" y="1102"/>
                    <a:pt x="1381" y="1780"/>
                    <a:pt x="2286" y="2209"/>
                  </a:cubicBezTo>
                  <a:cubicBezTo>
                    <a:pt x="2322" y="2221"/>
                    <a:pt x="2334" y="2221"/>
                    <a:pt x="2357" y="2221"/>
                  </a:cubicBezTo>
                  <a:cubicBezTo>
                    <a:pt x="2417" y="2221"/>
                    <a:pt x="2477" y="2197"/>
                    <a:pt x="2512" y="2138"/>
                  </a:cubicBezTo>
                  <a:cubicBezTo>
                    <a:pt x="2536" y="2030"/>
                    <a:pt x="2512" y="1923"/>
                    <a:pt x="2417" y="1899"/>
                  </a:cubicBezTo>
                  <a:cubicBezTo>
                    <a:pt x="1560" y="1495"/>
                    <a:pt x="845" y="864"/>
                    <a:pt x="322" y="78"/>
                  </a:cubicBezTo>
                  <a:cubicBezTo>
                    <a:pt x="291" y="31"/>
                    <a:pt x="240" y="0"/>
                    <a:pt x="18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4"/>
            <p:cNvSpPr/>
            <p:nvPr/>
          </p:nvSpPr>
          <p:spPr>
            <a:xfrm>
              <a:off x="5121215" y="3173936"/>
              <a:ext cx="79601" cy="69511"/>
            </a:xfrm>
            <a:custGeom>
              <a:rect b="b" l="l" r="r" t="t"/>
              <a:pathLst>
                <a:path extrusionOk="0" h="2184" w="2501">
                  <a:moveTo>
                    <a:pt x="2301" y="0"/>
                  </a:moveTo>
                  <a:cubicBezTo>
                    <a:pt x="2250" y="0"/>
                    <a:pt x="2201" y="25"/>
                    <a:pt x="2179" y="76"/>
                  </a:cubicBezTo>
                  <a:cubicBezTo>
                    <a:pt x="1667" y="862"/>
                    <a:pt x="953" y="1481"/>
                    <a:pt x="119" y="1874"/>
                  </a:cubicBezTo>
                  <a:cubicBezTo>
                    <a:pt x="36" y="1921"/>
                    <a:pt x="0" y="2005"/>
                    <a:pt x="48" y="2100"/>
                  </a:cubicBezTo>
                  <a:cubicBezTo>
                    <a:pt x="72" y="2159"/>
                    <a:pt x="131" y="2183"/>
                    <a:pt x="191" y="2183"/>
                  </a:cubicBezTo>
                  <a:cubicBezTo>
                    <a:pt x="226" y="2183"/>
                    <a:pt x="238" y="2183"/>
                    <a:pt x="274" y="2171"/>
                  </a:cubicBezTo>
                  <a:cubicBezTo>
                    <a:pt x="1167" y="1755"/>
                    <a:pt x="1941" y="1088"/>
                    <a:pt x="2477" y="231"/>
                  </a:cubicBezTo>
                  <a:cubicBezTo>
                    <a:pt x="2501" y="183"/>
                    <a:pt x="2489" y="76"/>
                    <a:pt x="2393" y="28"/>
                  </a:cubicBezTo>
                  <a:cubicBezTo>
                    <a:pt x="2366" y="10"/>
                    <a:pt x="2333" y="0"/>
                    <a:pt x="23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4"/>
            <p:cNvSpPr/>
            <p:nvPr/>
          </p:nvSpPr>
          <p:spPr>
            <a:xfrm>
              <a:off x="4891198" y="3016803"/>
              <a:ext cx="112956" cy="150831"/>
            </a:xfrm>
            <a:custGeom>
              <a:rect b="b" l="l" r="r" t="t"/>
              <a:pathLst>
                <a:path extrusionOk="0" h="4739" w="3549">
                  <a:moveTo>
                    <a:pt x="1822" y="322"/>
                  </a:moveTo>
                  <a:cubicBezTo>
                    <a:pt x="2262" y="322"/>
                    <a:pt x="2596" y="679"/>
                    <a:pt x="2596" y="1096"/>
                  </a:cubicBezTo>
                  <a:lnTo>
                    <a:pt x="2596" y="1203"/>
                  </a:lnTo>
                  <a:lnTo>
                    <a:pt x="2584" y="1203"/>
                  </a:lnTo>
                  <a:cubicBezTo>
                    <a:pt x="2358" y="1143"/>
                    <a:pt x="2286" y="846"/>
                    <a:pt x="2274" y="846"/>
                  </a:cubicBezTo>
                  <a:cubicBezTo>
                    <a:pt x="2262" y="786"/>
                    <a:pt x="2215" y="727"/>
                    <a:pt x="2143" y="727"/>
                  </a:cubicBezTo>
                  <a:cubicBezTo>
                    <a:pt x="2133" y="725"/>
                    <a:pt x="2122" y="724"/>
                    <a:pt x="2111" y="724"/>
                  </a:cubicBezTo>
                  <a:cubicBezTo>
                    <a:pt x="2057" y="724"/>
                    <a:pt x="1996" y="747"/>
                    <a:pt x="1977" y="786"/>
                  </a:cubicBezTo>
                  <a:cubicBezTo>
                    <a:pt x="1691" y="1203"/>
                    <a:pt x="1024" y="1203"/>
                    <a:pt x="1024" y="1203"/>
                  </a:cubicBezTo>
                  <a:lnTo>
                    <a:pt x="976" y="1203"/>
                  </a:lnTo>
                  <a:lnTo>
                    <a:pt x="976" y="1096"/>
                  </a:lnTo>
                  <a:cubicBezTo>
                    <a:pt x="976" y="667"/>
                    <a:pt x="1334" y="322"/>
                    <a:pt x="1750" y="322"/>
                  </a:cubicBezTo>
                  <a:close/>
                  <a:moveTo>
                    <a:pt x="2727" y="1667"/>
                  </a:moveTo>
                  <a:cubicBezTo>
                    <a:pt x="2762" y="1691"/>
                    <a:pt x="2762" y="1727"/>
                    <a:pt x="2762" y="1751"/>
                  </a:cubicBezTo>
                  <a:cubicBezTo>
                    <a:pt x="2762" y="1798"/>
                    <a:pt x="2750" y="1846"/>
                    <a:pt x="2703" y="1858"/>
                  </a:cubicBezTo>
                  <a:lnTo>
                    <a:pt x="2703" y="1667"/>
                  </a:lnTo>
                  <a:close/>
                  <a:moveTo>
                    <a:pt x="845" y="1667"/>
                  </a:moveTo>
                  <a:lnTo>
                    <a:pt x="845" y="1870"/>
                  </a:lnTo>
                  <a:cubicBezTo>
                    <a:pt x="810" y="1846"/>
                    <a:pt x="786" y="1810"/>
                    <a:pt x="786" y="1751"/>
                  </a:cubicBezTo>
                  <a:cubicBezTo>
                    <a:pt x="786" y="1727"/>
                    <a:pt x="798" y="1691"/>
                    <a:pt x="810" y="1667"/>
                  </a:cubicBezTo>
                  <a:close/>
                  <a:moveTo>
                    <a:pt x="2084" y="1203"/>
                  </a:moveTo>
                  <a:cubicBezTo>
                    <a:pt x="2143" y="1322"/>
                    <a:pt x="2239" y="1441"/>
                    <a:pt x="2393" y="1501"/>
                  </a:cubicBezTo>
                  <a:lnTo>
                    <a:pt x="2393" y="1977"/>
                  </a:lnTo>
                  <a:cubicBezTo>
                    <a:pt x="2393" y="2263"/>
                    <a:pt x="2155" y="2489"/>
                    <a:pt x="1858" y="2489"/>
                  </a:cubicBezTo>
                  <a:lnTo>
                    <a:pt x="1703" y="2489"/>
                  </a:lnTo>
                  <a:cubicBezTo>
                    <a:pt x="1405" y="2489"/>
                    <a:pt x="1191" y="2251"/>
                    <a:pt x="1191" y="1977"/>
                  </a:cubicBezTo>
                  <a:lnTo>
                    <a:pt x="1191" y="1548"/>
                  </a:lnTo>
                  <a:cubicBezTo>
                    <a:pt x="1393" y="1512"/>
                    <a:pt x="1786" y="1441"/>
                    <a:pt x="2084" y="1203"/>
                  </a:cubicBezTo>
                  <a:close/>
                  <a:moveTo>
                    <a:pt x="1965" y="2822"/>
                  </a:moveTo>
                  <a:lnTo>
                    <a:pt x="1965" y="2917"/>
                  </a:lnTo>
                  <a:lnTo>
                    <a:pt x="1786" y="3108"/>
                  </a:lnTo>
                  <a:lnTo>
                    <a:pt x="1607" y="2941"/>
                  </a:lnTo>
                  <a:lnTo>
                    <a:pt x="1607" y="2822"/>
                  </a:lnTo>
                  <a:close/>
                  <a:moveTo>
                    <a:pt x="1750" y="0"/>
                  </a:moveTo>
                  <a:cubicBezTo>
                    <a:pt x="1143" y="0"/>
                    <a:pt x="631" y="500"/>
                    <a:pt x="631" y="1108"/>
                  </a:cubicBezTo>
                  <a:lnTo>
                    <a:pt x="631" y="1405"/>
                  </a:lnTo>
                  <a:cubicBezTo>
                    <a:pt x="524" y="1501"/>
                    <a:pt x="453" y="1631"/>
                    <a:pt x="453" y="1762"/>
                  </a:cubicBezTo>
                  <a:cubicBezTo>
                    <a:pt x="453" y="2024"/>
                    <a:pt x="643" y="2215"/>
                    <a:pt x="893" y="2227"/>
                  </a:cubicBezTo>
                  <a:cubicBezTo>
                    <a:pt x="953" y="2441"/>
                    <a:pt x="1096" y="2596"/>
                    <a:pt x="1274" y="2703"/>
                  </a:cubicBezTo>
                  <a:lnTo>
                    <a:pt x="1274" y="2798"/>
                  </a:lnTo>
                  <a:lnTo>
                    <a:pt x="595" y="3060"/>
                  </a:lnTo>
                  <a:cubicBezTo>
                    <a:pt x="524" y="3096"/>
                    <a:pt x="0" y="3298"/>
                    <a:pt x="0" y="3965"/>
                  </a:cubicBezTo>
                  <a:lnTo>
                    <a:pt x="0" y="4560"/>
                  </a:lnTo>
                  <a:cubicBezTo>
                    <a:pt x="0" y="4656"/>
                    <a:pt x="72" y="4727"/>
                    <a:pt x="155" y="4727"/>
                  </a:cubicBezTo>
                  <a:lnTo>
                    <a:pt x="572" y="4727"/>
                  </a:lnTo>
                  <a:cubicBezTo>
                    <a:pt x="667" y="4727"/>
                    <a:pt x="738" y="4656"/>
                    <a:pt x="738" y="4560"/>
                  </a:cubicBezTo>
                  <a:cubicBezTo>
                    <a:pt x="738" y="4477"/>
                    <a:pt x="667" y="4406"/>
                    <a:pt x="572" y="4406"/>
                  </a:cubicBezTo>
                  <a:lnTo>
                    <a:pt x="322" y="4406"/>
                  </a:lnTo>
                  <a:lnTo>
                    <a:pt x="322" y="3965"/>
                  </a:lnTo>
                  <a:cubicBezTo>
                    <a:pt x="322" y="3513"/>
                    <a:pt x="679" y="3370"/>
                    <a:pt x="691" y="3370"/>
                  </a:cubicBezTo>
                  <a:lnTo>
                    <a:pt x="703" y="3370"/>
                  </a:lnTo>
                  <a:lnTo>
                    <a:pt x="1334" y="3132"/>
                  </a:lnTo>
                  <a:lnTo>
                    <a:pt x="1655" y="3465"/>
                  </a:lnTo>
                  <a:cubicBezTo>
                    <a:pt x="1691" y="3489"/>
                    <a:pt x="1738" y="3513"/>
                    <a:pt x="1774" y="3513"/>
                  </a:cubicBezTo>
                  <a:cubicBezTo>
                    <a:pt x="1822" y="3513"/>
                    <a:pt x="1869" y="3489"/>
                    <a:pt x="1893" y="3465"/>
                  </a:cubicBezTo>
                  <a:lnTo>
                    <a:pt x="2215" y="3132"/>
                  </a:lnTo>
                  <a:lnTo>
                    <a:pt x="2834" y="3394"/>
                  </a:lnTo>
                  <a:lnTo>
                    <a:pt x="2846" y="3394"/>
                  </a:lnTo>
                  <a:cubicBezTo>
                    <a:pt x="2870" y="3394"/>
                    <a:pt x="3227" y="3525"/>
                    <a:pt x="3227" y="3989"/>
                  </a:cubicBezTo>
                  <a:lnTo>
                    <a:pt x="3227" y="4418"/>
                  </a:lnTo>
                  <a:lnTo>
                    <a:pt x="1107" y="4418"/>
                  </a:lnTo>
                  <a:cubicBezTo>
                    <a:pt x="1024" y="4418"/>
                    <a:pt x="941" y="4489"/>
                    <a:pt x="941" y="4584"/>
                  </a:cubicBezTo>
                  <a:cubicBezTo>
                    <a:pt x="941" y="4668"/>
                    <a:pt x="1024" y="4739"/>
                    <a:pt x="1107" y="4739"/>
                  </a:cubicBezTo>
                  <a:lnTo>
                    <a:pt x="3382" y="4739"/>
                  </a:lnTo>
                  <a:cubicBezTo>
                    <a:pt x="3477" y="4727"/>
                    <a:pt x="3548" y="4656"/>
                    <a:pt x="3548" y="4560"/>
                  </a:cubicBezTo>
                  <a:lnTo>
                    <a:pt x="3548" y="3965"/>
                  </a:lnTo>
                  <a:cubicBezTo>
                    <a:pt x="3548" y="3298"/>
                    <a:pt x="3036" y="3072"/>
                    <a:pt x="2953" y="3060"/>
                  </a:cubicBezTo>
                  <a:lnTo>
                    <a:pt x="2298" y="2798"/>
                  </a:lnTo>
                  <a:lnTo>
                    <a:pt x="2298" y="2703"/>
                  </a:lnTo>
                  <a:cubicBezTo>
                    <a:pt x="2477" y="2596"/>
                    <a:pt x="2608" y="2441"/>
                    <a:pt x="2691" y="2227"/>
                  </a:cubicBezTo>
                  <a:cubicBezTo>
                    <a:pt x="2929" y="2215"/>
                    <a:pt x="3120" y="2001"/>
                    <a:pt x="3120" y="1762"/>
                  </a:cubicBezTo>
                  <a:cubicBezTo>
                    <a:pt x="3120" y="1620"/>
                    <a:pt x="3048" y="1489"/>
                    <a:pt x="2941" y="1405"/>
                  </a:cubicBezTo>
                  <a:lnTo>
                    <a:pt x="2941" y="1108"/>
                  </a:lnTo>
                  <a:cubicBezTo>
                    <a:pt x="2941" y="500"/>
                    <a:pt x="242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4"/>
            <p:cNvSpPr/>
            <p:nvPr/>
          </p:nvSpPr>
          <p:spPr>
            <a:xfrm>
              <a:off x="5112876" y="3016803"/>
              <a:ext cx="112956" cy="150831"/>
            </a:xfrm>
            <a:custGeom>
              <a:rect b="b" l="l" r="r" t="t"/>
              <a:pathLst>
                <a:path extrusionOk="0" h="4739" w="3549">
                  <a:moveTo>
                    <a:pt x="1822" y="322"/>
                  </a:moveTo>
                  <a:cubicBezTo>
                    <a:pt x="2262" y="322"/>
                    <a:pt x="2596" y="679"/>
                    <a:pt x="2596" y="1096"/>
                  </a:cubicBezTo>
                  <a:lnTo>
                    <a:pt x="2596" y="1203"/>
                  </a:lnTo>
                  <a:lnTo>
                    <a:pt x="2584" y="1203"/>
                  </a:lnTo>
                  <a:cubicBezTo>
                    <a:pt x="2358" y="1143"/>
                    <a:pt x="2286" y="846"/>
                    <a:pt x="2274" y="846"/>
                  </a:cubicBezTo>
                  <a:cubicBezTo>
                    <a:pt x="2262" y="786"/>
                    <a:pt x="2215" y="727"/>
                    <a:pt x="2143" y="727"/>
                  </a:cubicBezTo>
                  <a:cubicBezTo>
                    <a:pt x="2133" y="725"/>
                    <a:pt x="2122" y="724"/>
                    <a:pt x="2111" y="724"/>
                  </a:cubicBezTo>
                  <a:cubicBezTo>
                    <a:pt x="2057" y="724"/>
                    <a:pt x="1996" y="747"/>
                    <a:pt x="1977" y="786"/>
                  </a:cubicBezTo>
                  <a:cubicBezTo>
                    <a:pt x="1691" y="1203"/>
                    <a:pt x="1024" y="1203"/>
                    <a:pt x="1024" y="1203"/>
                  </a:cubicBezTo>
                  <a:lnTo>
                    <a:pt x="977" y="1203"/>
                  </a:lnTo>
                  <a:lnTo>
                    <a:pt x="977" y="1096"/>
                  </a:lnTo>
                  <a:cubicBezTo>
                    <a:pt x="977" y="667"/>
                    <a:pt x="1334" y="322"/>
                    <a:pt x="1751" y="322"/>
                  </a:cubicBezTo>
                  <a:close/>
                  <a:moveTo>
                    <a:pt x="2727" y="1667"/>
                  </a:moveTo>
                  <a:cubicBezTo>
                    <a:pt x="2763" y="1691"/>
                    <a:pt x="2763" y="1727"/>
                    <a:pt x="2763" y="1751"/>
                  </a:cubicBezTo>
                  <a:cubicBezTo>
                    <a:pt x="2763" y="1798"/>
                    <a:pt x="2751" y="1846"/>
                    <a:pt x="2703" y="1858"/>
                  </a:cubicBezTo>
                  <a:lnTo>
                    <a:pt x="2703" y="1667"/>
                  </a:lnTo>
                  <a:close/>
                  <a:moveTo>
                    <a:pt x="858" y="1667"/>
                  </a:moveTo>
                  <a:lnTo>
                    <a:pt x="858" y="1870"/>
                  </a:lnTo>
                  <a:cubicBezTo>
                    <a:pt x="822" y="1846"/>
                    <a:pt x="798" y="1810"/>
                    <a:pt x="798" y="1751"/>
                  </a:cubicBezTo>
                  <a:cubicBezTo>
                    <a:pt x="798" y="1727"/>
                    <a:pt x="810" y="1691"/>
                    <a:pt x="822" y="1667"/>
                  </a:cubicBezTo>
                  <a:close/>
                  <a:moveTo>
                    <a:pt x="2084" y="1203"/>
                  </a:moveTo>
                  <a:cubicBezTo>
                    <a:pt x="2143" y="1322"/>
                    <a:pt x="2239" y="1441"/>
                    <a:pt x="2393" y="1501"/>
                  </a:cubicBezTo>
                  <a:lnTo>
                    <a:pt x="2393" y="1977"/>
                  </a:lnTo>
                  <a:cubicBezTo>
                    <a:pt x="2393" y="2263"/>
                    <a:pt x="2155" y="2489"/>
                    <a:pt x="1858" y="2489"/>
                  </a:cubicBezTo>
                  <a:lnTo>
                    <a:pt x="1703" y="2489"/>
                  </a:lnTo>
                  <a:cubicBezTo>
                    <a:pt x="1405" y="2489"/>
                    <a:pt x="1191" y="2251"/>
                    <a:pt x="1191" y="1977"/>
                  </a:cubicBezTo>
                  <a:lnTo>
                    <a:pt x="1191" y="1548"/>
                  </a:lnTo>
                  <a:cubicBezTo>
                    <a:pt x="1393" y="1512"/>
                    <a:pt x="1786" y="1441"/>
                    <a:pt x="2084" y="1203"/>
                  </a:cubicBezTo>
                  <a:close/>
                  <a:moveTo>
                    <a:pt x="1965" y="2822"/>
                  </a:moveTo>
                  <a:lnTo>
                    <a:pt x="1965" y="2917"/>
                  </a:lnTo>
                  <a:lnTo>
                    <a:pt x="1786" y="3108"/>
                  </a:lnTo>
                  <a:lnTo>
                    <a:pt x="1596" y="2941"/>
                  </a:lnTo>
                  <a:lnTo>
                    <a:pt x="1596" y="2822"/>
                  </a:lnTo>
                  <a:close/>
                  <a:moveTo>
                    <a:pt x="1751" y="0"/>
                  </a:moveTo>
                  <a:cubicBezTo>
                    <a:pt x="1143" y="0"/>
                    <a:pt x="631" y="500"/>
                    <a:pt x="631" y="1108"/>
                  </a:cubicBezTo>
                  <a:lnTo>
                    <a:pt x="631" y="1405"/>
                  </a:lnTo>
                  <a:cubicBezTo>
                    <a:pt x="524" y="1501"/>
                    <a:pt x="453" y="1631"/>
                    <a:pt x="453" y="1762"/>
                  </a:cubicBezTo>
                  <a:cubicBezTo>
                    <a:pt x="453" y="2024"/>
                    <a:pt x="643" y="2215"/>
                    <a:pt x="893" y="2227"/>
                  </a:cubicBezTo>
                  <a:cubicBezTo>
                    <a:pt x="953" y="2441"/>
                    <a:pt x="1096" y="2596"/>
                    <a:pt x="1274" y="2703"/>
                  </a:cubicBezTo>
                  <a:lnTo>
                    <a:pt x="1274" y="2798"/>
                  </a:lnTo>
                  <a:lnTo>
                    <a:pt x="596" y="3060"/>
                  </a:lnTo>
                  <a:cubicBezTo>
                    <a:pt x="524" y="3096"/>
                    <a:pt x="0" y="3298"/>
                    <a:pt x="0" y="3965"/>
                  </a:cubicBezTo>
                  <a:lnTo>
                    <a:pt x="0" y="4560"/>
                  </a:lnTo>
                  <a:cubicBezTo>
                    <a:pt x="0" y="4656"/>
                    <a:pt x="72" y="4727"/>
                    <a:pt x="155" y="4727"/>
                  </a:cubicBezTo>
                  <a:lnTo>
                    <a:pt x="572" y="4727"/>
                  </a:lnTo>
                  <a:cubicBezTo>
                    <a:pt x="667" y="4727"/>
                    <a:pt x="738" y="4656"/>
                    <a:pt x="738" y="4560"/>
                  </a:cubicBezTo>
                  <a:cubicBezTo>
                    <a:pt x="738" y="4477"/>
                    <a:pt x="667" y="4406"/>
                    <a:pt x="572" y="4406"/>
                  </a:cubicBezTo>
                  <a:lnTo>
                    <a:pt x="322" y="4406"/>
                  </a:lnTo>
                  <a:lnTo>
                    <a:pt x="322" y="3965"/>
                  </a:lnTo>
                  <a:cubicBezTo>
                    <a:pt x="322" y="3513"/>
                    <a:pt x="679" y="3370"/>
                    <a:pt x="691" y="3370"/>
                  </a:cubicBezTo>
                  <a:lnTo>
                    <a:pt x="703" y="3370"/>
                  </a:lnTo>
                  <a:lnTo>
                    <a:pt x="1334" y="3132"/>
                  </a:lnTo>
                  <a:lnTo>
                    <a:pt x="1655" y="3465"/>
                  </a:lnTo>
                  <a:cubicBezTo>
                    <a:pt x="1691" y="3489"/>
                    <a:pt x="1739" y="3513"/>
                    <a:pt x="1774" y="3513"/>
                  </a:cubicBezTo>
                  <a:cubicBezTo>
                    <a:pt x="1822" y="3513"/>
                    <a:pt x="1870" y="3489"/>
                    <a:pt x="1893" y="3465"/>
                  </a:cubicBezTo>
                  <a:lnTo>
                    <a:pt x="2215" y="3132"/>
                  </a:lnTo>
                  <a:lnTo>
                    <a:pt x="2834" y="3394"/>
                  </a:lnTo>
                  <a:lnTo>
                    <a:pt x="2846" y="3394"/>
                  </a:lnTo>
                  <a:cubicBezTo>
                    <a:pt x="2870" y="3394"/>
                    <a:pt x="3227" y="3525"/>
                    <a:pt x="3227" y="3989"/>
                  </a:cubicBezTo>
                  <a:lnTo>
                    <a:pt x="3227" y="4418"/>
                  </a:lnTo>
                  <a:lnTo>
                    <a:pt x="1108" y="4418"/>
                  </a:lnTo>
                  <a:cubicBezTo>
                    <a:pt x="1024" y="4418"/>
                    <a:pt x="941" y="4489"/>
                    <a:pt x="941" y="4584"/>
                  </a:cubicBezTo>
                  <a:cubicBezTo>
                    <a:pt x="941" y="4668"/>
                    <a:pt x="1024" y="4739"/>
                    <a:pt x="1108" y="4739"/>
                  </a:cubicBezTo>
                  <a:lnTo>
                    <a:pt x="3382" y="4739"/>
                  </a:lnTo>
                  <a:cubicBezTo>
                    <a:pt x="3477" y="4739"/>
                    <a:pt x="3548" y="4668"/>
                    <a:pt x="3548" y="4584"/>
                  </a:cubicBezTo>
                  <a:lnTo>
                    <a:pt x="3548" y="3989"/>
                  </a:lnTo>
                  <a:cubicBezTo>
                    <a:pt x="3548" y="3298"/>
                    <a:pt x="3013" y="3084"/>
                    <a:pt x="2953" y="3060"/>
                  </a:cubicBezTo>
                  <a:lnTo>
                    <a:pt x="2298" y="2798"/>
                  </a:lnTo>
                  <a:lnTo>
                    <a:pt x="2298" y="2703"/>
                  </a:lnTo>
                  <a:cubicBezTo>
                    <a:pt x="2477" y="2596"/>
                    <a:pt x="2608" y="2441"/>
                    <a:pt x="2691" y="2227"/>
                  </a:cubicBezTo>
                  <a:cubicBezTo>
                    <a:pt x="2929" y="2215"/>
                    <a:pt x="3120" y="2001"/>
                    <a:pt x="3120" y="1762"/>
                  </a:cubicBezTo>
                  <a:cubicBezTo>
                    <a:pt x="3120" y="1620"/>
                    <a:pt x="3048" y="1489"/>
                    <a:pt x="2941" y="1405"/>
                  </a:cubicBezTo>
                  <a:lnTo>
                    <a:pt x="2941" y="1108"/>
                  </a:lnTo>
                  <a:cubicBezTo>
                    <a:pt x="2941" y="500"/>
                    <a:pt x="2429" y="0"/>
                    <a:pt x="18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4"/>
            <p:cNvSpPr/>
            <p:nvPr/>
          </p:nvSpPr>
          <p:spPr>
            <a:xfrm>
              <a:off x="5001448" y="3108498"/>
              <a:ext cx="113338" cy="151244"/>
            </a:xfrm>
            <a:custGeom>
              <a:rect b="b" l="l" r="r" t="t"/>
              <a:pathLst>
                <a:path extrusionOk="0" h="4752" w="3561">
                  <a:moveTo>
                    <a:pt x="1811" y="322"/>
                  </a:moveTo>
                  <a:cubicBezTo>
                    <a:pt x="2251" y="322"/>
                    <a:pt x="2585" y="679"/>
                    <a:pt x="2585" y="1096"/>
                  </a:cubicBezTo>
                  <a:lnTo>
                    <a:pt x="2585" y="1203"/>
                  </a:lnTo>
                  <a:lnTo>
                    <a:pt x="2573" y="1203"/>
                  </a:lnTo>
                  <a:cubicBezTo>
                    <a:pt x="2346" y="1144"/>
                    <a:pt x="2275" y="846"/>
                    <a:pt x="2263" y="846"/>
                  </a:cubicBezTo>
                  <a:cubicBezTo>
                    <a:pt x="2251" y="786"/>
                    <a:pt x="2204" y="727"/>
                    <a:pt x="2132" y="727"/>
                  </a:cubicBezTo>
                  <a:cubicBezTo>
                    <a:pt x="2124" y="725"/>
                    <a:pt x="2116" y="725"/>
                    <a:pt x="2107" y="725"/>
                  </a:cubicBezTo>
                  <a:cubicBezTo>
                    <a:pt x="2051" y="725"/>
                    <a:pt x="1986" y="756"/>
                    <a:pt x="1965" y="786"/>
                  </a:cubicBezTo>
                  <a:cubicBezTo>
                    <a:pt x="1692" y="1203"/>
                    <a:pt x="1037" y="1203"/>
                    <a:pt x="1025" y="1203"/>
                  </a:cubicBezTo>
                  <a:lnTo>
                    <a:pt x="965" y="1203"/>
                  </a:lnTo>
                  <a:lnTo>
                    <a:pt x="965" y="1096"/>
                  </a:lnTo>
                  <a:cubicBezTo>
                    <a:pt x="965" y="667"/>
                    <a:pt x="1322" y="322"/>
                    <a:pt x="1739" y="322"/>
                  </a:cubicBezTo>
                  <a:close/>
                  <a:moveTo>
                    <a:pt x="2751" y="1668"/>
                  </a:moveTo>
                  <a:cubicBezTo>
                    <a:pt x="2787" y="1703"/>
                    <a:pt x="2787" y="1727"/>
                    <a:pt x="2787" y="1763"/>
                  </a:cubicBezTo>
                  <a:cubicBezTo>
                    <a:pt x="2787" y="1798"/>
                    <a:pt x="2763" y="1846"/>
                    <a:pt x="2715" y="1858"/>
                  </a:cubicBezTo>
                  <a:lnTo>
                    <a:pt x="2715" y="1668"/>
                  </a:lnTo>
                  <a:close/>
                  <a:moveTo>
                    <a:pt x="858" y="1679"/>
                  </a:moveTo>
                  <a:lnTo>
                    <a:pt x="858" y="1894"/>
                  </a:lnTo>
                  <a:cubicBezTo>
                    <a:pt x="834" y="1858"/>
                    <a:pt x="799" y="1834"/>
                    <a:pt x="799" y="1775"/>
                  </a:cubicBezTo>
                  <a:cubicBezTo>
                    <a:pt x="799" y="1739"/>
                    <a:pt x="810" y="1715"/>
                    <a:pt x="834" y="1679"/>
                  </a:cubicBezTo>
                  <a:close/>
                  <a:moveTo>
                    <a:pt x="2096" y="1203"/>
                  </a:moveTo>
                  <a:cubicBezTo>
                    <a:pt x="2156" y="1322"/>
                    <a:pt x="2263" y="1441"/>
                    <a:pt x="2406" y="1501"/>
                  </a:cubicBezTo>
                  <a:lnTo>
                    <a:pt x="2406" y="1977"/>
                  </a:lnTo>
                  <a:cubicBezTo>
                    <a:pt x="2394" y="2263"/>
                    <a:pt x="2156" y="2501"/>
                    <a:pt x="1870" y="2501"/>
                  </a:cubicBezTo>
                  <a:lnTo>
                    <a:pt x="1727" y="2501"/>
                  </a:lnTo>
                  <a:cubicBezTo>
                    <a:pt x="1430" y="2501"/>
                    <a:pt x="1203" y="2263"/>
                    <a:pt x="1203" y="1977"/>
                  </a:cubicBezTo>
                  <a:lnTo>
                    <a:pt x="1203" y="1548"/>
                  </a:lnTo>
                  <a:cubicBezTo>
                    <a:pt x="1418" y="1525"/>
                    <a:pt x="1799" y="1441"/>
                    <a:pt x="2096" y="1203"/>
                  </a:cubicBezTo>
                  <a:close/>
                  <a:moveTo>
                    <a:pt x="1977" y="2834"/>
                  </a:moveTo>
                  <a:lnTo>
                    <a:pt x="1977" y="2918"/>
                  </a:lnTo>
                  <a:lnTo>
                    <a:pt x="1799" y="3108"/>
                  </a:lnTo>
                  <a:lnTo>
                    <a:pt x="1620" y="2941"/>
                  </a:lnTo>
                  <a:lnTo>
                    <a:pt x="1620" y="2834"/>
                  </a:lnTo>
                  <a:close/>
                  <a:moveTo>
                    <a:pt x="1751" y="1"/>
                  </a:moveTo>
                  <a:cubicBezTo>
                    <a:pt x="1144" y="1"/>
                    <a:pt x="632" y="501"/>
                    <a:pt x="632" y="1120"/>
                  </a:cubicBezTo>
                  <a:lnTo>
                    <a:pt x="632" y="1417"/>
                  </a:lnTo>
                  <a:cubicBezTo>
                    <a:pt x="537" y="1501"/>
                    <a:pt x="453" y="1644"/>
                    <a:pt x="453" y="1775"/>
                  </a:cubicBezTo>
                  <a:cubicBezTo>
                    <a:pt x="453" y="2025"/>
                    <a:pt x="656" y="2215"/>
                    <a:pt x="894" y="2239"/>
                  </a:cubicBezTo>
                  <a:cubicBezTo>
                    <a:pt x="953" y="2441"/>
                    <a:pt x="1096" y="2608"/>
                    <a:pt x="1275" y="2715"/>
                  </a:cubicBezTo>
                  <a:lnTo>
                    <a:pt x="1275" y="2799"/>
                  </a:lnTo>
                  <a:lnTo>
                    <a:pt x="596" y="3072"/>
                  </a:lnTo>
                  <a:cubicBezTo>
                    <a:pt x="537" y="3096"/>
                    <a:pt x="1" y="3311"/>
                    <a:pt x="1" y="3977"/>
                  </a:cubicBezTo>
                  <a:lnTo>
                    <a:pt x="1" y="4573"/>
                  </a:lnTo>
                  <a:cubicBezTo>
                    <a:pt x="1" y="4656"/>
                    <a:pt x="72" y="4739"/>
                    <a:pt x="156" y="4739"/>
                  </a:cubicBezTo>
                  <a:lnTo>
                    <a:pt x="572" y="4739"/>
                  </a:lnTo>
                  <a:cubicBezTo>
                    <a:pt x="668" y="4739"/>
                    <a:pt x="739" y="4656"/>
                    <a:pt x="739" y="4573"/>
                  </a:cubicBezTo>
                  <a:cubicBezTo>
                    <a:pt x="739" y="4477"/>
                    <a:pt x="668" y="4406"/>
                    <a:pt x="572" y="4406"/>
                  </a:cubicBezTo>
                  <a:lnTo>
                    <a:pt x="322" y="4406"/>
                  </a:lnTo>
                  <a:lnTo>
                    <a:pt x="322" y="3977"/>
                  </a:lnTo>
                  <a:cubicBezTo>
                    <a:pt x="322" y="3513"/>
                    <a:pt x="680" y="3382"/>
                    <a:pt x="691" y="3382"/>
                  </a:cubicBezTo>
                  <a:lnTo>
                    <a:pt x="715" y="3382"/>
                  </a:lnTo>
                  <a:lnTo>
                    <a:pt x="1334" y="3144"/>
                  </a:lnTo>
                  <a:lnTo>
                    <a:pt x="1668" y="3465"/>
                  </a:lnTo>
                  <a:cubicBezTo>
                    <a:pt x="1692" y="3501"/>
                    <a:pt x="1739" y="3513"/>
                    <a:pt x="1787" y="3513"/>
                  </a:cubicBezTo>
                  <a:cubicBezTo>
                    <a:pt x="1823" y="3513"/>
                    <a:pt x="1870" y="3501"/>
                    <a:pt x="1906" y="3465"/>
                  </a:cubicBezTo>
                  <a:lnTo>
                    <a:pt x="2215" y="3144"/>
                  </a:lnTo>
                  <a:lnTo>
                    <a:pt x="2835" y="3394"/>
                  </a:lnTo>
                  <a:lnTo>
                    <a:pt x="2858" y="3394"/>
                  </a:lnTo>
                  <a:cubicBezTo>
                    <a:pt x="2870" y="3394"/>
                    <a:pt x="3227" y="3525"/>
                    <a:pt x="3227" y="3989"/>
                  </a:cubicBezTo>
                  <a:lnTo>
                    <a:pt x="3227" y="4418"/>
                  </a:lnTo>
                  <a:lnTo>
                    <a:pt x="1108" y="4418"/>
                  </a:lnTo>
                  <a:cubicBezTo>
                    <a:pt x="1025" y="4418"/>
                    <a:pt x="953" y="4501"/>
                    <a:pt x="953" y="4585"/>
                  </a:cubicBezTo>
                  <a:cubicBezTo>
                    <a:pt x="953" y="4680"/>
                    <a:pt x="1025" y="4751"/>
                    <a:pt x="1108" y="4751"/>
                  </a:cubicBezTo>
                  <a:lnTo>
                    <a:pt x="3394" y="4751"/>
                  </a:lnTo>
                  <a:cubicBezTo>
                    <a:pt x="3477" y="4751"/>
                    <a:pt x="3549" y="4680"/>
                    <a:pt x="3549" y="4585"/>
                  </a:cubicBezTo>
                  <a:lnTo>
                    <a:pt x="3549" y="3989"/>
                  </a:lnTo>
                  <a:cubicBezTo>
                    <a:pt x="3561" y="3311"/>
                    <a:pt x="3037" y="3096"/>
                    <a:pt x="2966" y="3072"/>
                  </a:cubicBezTo>
                  <a:lnTo>
                    <a:pt x="2311" y="2799"/>
                  </a:lnTo>
                  <a:lnTo>
                    <a:pt x="2311" y="2715"/>
                  </a:lnTo>
                  <a:cubicBezTo>
                    <a:pt x="2489" y="2608"/>
                    <a:pt x="2620" y="2441"/>
                    <a:pt x="2692" y="2239"/>
                  </a:cubicBezTo>
                  <a:cubicBezTo>
                    <a:pt x="2930" y="2215"/>
                    <a:pt x="3120" y="2013"/>
                    <a:pt x="3120" y="1775"/>
                  </a:cubicBezTo>
                  <a:cubicBezTo>
                    <a:pt x="3120" y="1620"/>
                    <a:pt x="3049" y="1489"/>
                    <a:pt x="2942" y="1417"/>
                  </a:cubicBezTo>
                  <a:lnTo>
                    <a:pt x="2942" y="1120"/>
                  </a:lnTo>
                  <a:cubicBezTo>
                    <a:pt x="2942" y="501"/>
                    <a:pt x="2442" y="1"/>
                    <a:pt x="18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nvSpPr>
        <p:spPr>
          <a:xfrm>
            <a:off x="1361550" y="940200"/>
            <a:ext cx="6420900" cy="326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0">
                <a:latin typeface="Poiret One"/>
                <a:ea typeface="Poiret One"/>
                <a:cs typeface="Poiret One"/>
                <a:sym typeface="Poiret One"/>
              </a:rPr>
              <a:t>THANK YOU!</a:t>
            </a:r>
            <a:endParaRPr b="1" sz="10000">
              <a:latin typeface="Poiret One"/>
              <a:ea typeface="Poiret One"/>
              <a:cs typeface="Poiret One"/>
              <a:sym typeface="Poiret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p:nvPr/>
        </p:nvSpPr>
        <p:spPr>
          <a:xfrm>
            <a:off x="1984837" y="456105"/>
            <a:ext cx="786938" cy="78693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22"/>
          <p:cNvSpPr txBox="1"/>
          <p:nvPr>
            <p:ph type="title"/>
          </p:nvPr>
        </p:nvSpPr>
        <p:spPr>
          <a:xfrm>
            <a:off x="723900" y="287593"/>
            <a:ext cx="3124200" cy="1550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Poiret One"/>
              <a:buNone/>
            </a:pPr>
            <a:r>
              <a:rPr lang="es"/>
              <a:t>Community Partner</a:t>
            </a:r>
            <a:endParaRPr/>
          </a:p>
        </p:txBody>
      </p:sp>
      <p:sp>
        <p:nvSpPr>
          <p:cNvPr id="145" name="Google Shape;145;p22"/>
          <p:cNvSpPr txBox="1"/>
          <p:nvPr>
            <p:ph idx="1" type="body"/>
          </p:nvPr>
        </p:nvSpPr>
        <p:spPr>
          <a:xfrm>
            <a:off x="667875" y="1710250"/>
            <a:ext cx="3124200" cy="4065600"/>
          </a:xfrm>
          <a:prstGeom prst="rect">
            <a:avLst/>
          </a:prstGeom>
          <a:noFill/>
          <a:ln>
            <a:noFill/>
          </a:ln>
        </p:spPr>
        <p:txBody>
          <a:bodyPr anchorCtr="0" anchor="ctr" bIns="45700" lIns="91425" spcFirstLastPara="1" rIns="91425" wrap="square" tIns="45700">
            <a:spAutoFit/>
          </a:bodyPr>
          <a:lstStyle/>
          <a:p>
            <a:pPr indent="-339725" lvl="0" marL="457200" rtl="0" algn="l">
              <a:lnSpc>
                <a:spcPct val="150000"/>
              </a:lnSpc>
              <a:spcBef>
                <a:spcPts val="0"/>
              </a:spcBef>
              <a:spcAft>
                <a:spcPts val="0"/>
              </a:spcAft>
              <a:buClr>
                <a:srgbClr val="26303D"/>
              </a:buClr>
              <a:buSzPts val="1750"/>
              <a:buChar char="●"/>
            </a:pPr>
            <a:r>
              <a:rPr lang="es" sz="1750">
                <a:solidFill>
                  <a:srgbClr val="26303D"/>
                </a:solidFill>
              </a:rPr>
              <a:t>Community Partner: Omar</a:t>
            </a:r>
            <a:endParaRPr sz="1750">
              <a:solidFill>
                <a:srgbClr val="26303D"/>
              </a:solidFill>
            </a:endParaRPr>
          </a:p>
          <a:p>
            <a:pPr indent="-339725" lvl="0" marL="457200" rtl="0" algn="l">
              <a:lnSpc>
                <a:spcPct val="150000"/>
              </a:lnSpc>
              <a:spcBef>
                <a:spcPts val="0"/>
              </a:spcBef>
              <a:spcAft>
                <a:spcPts val="0"/>
              </a:spcAft>
              <a:buClr>
                <a:srgbClr val="26303D"/>
              </a:buClr>
              <a:buSzPts val="1750"/>
              <a:buChar char="●"/>
            </a:pPr>
            <a:r>
              <a:rPr lang="es" sz="1750">
                <a:solidFill>
                  <a:srgbClr val="26303D"/>
                </a:solidFill>
              </a:rPr>
              <a:t>Visually impaired since he was fifteen years old</a:t>
            </a:r>
            <a:endParaRPr sz="1750">
              <a:solidFill>
                <a:srgbClr val="26303D"/>
              </a:solidFill>
            </a:endParaRPr>
          </a:p>
          <a:p>
            <a:pPr indent="-339725" lvl="0" marL="457200" rtl="0" algn="l">
              <a:lnSpc>
                <a:spcPct val="150000"/>
              </a:lnSpc>
              <a:spcBef>
                <a:spcPts val="0"/>
              </a:spcBef>
              <a:spcAft>
                <a:spcPts val="0"/>
              </a:spcAft>
              <a:buClr>
                <a:srgbClr val="26303D"/>
              </a:buClr>
              <a:buSzPts val="1750"/>
              <a:buChar char="●"/>
            </a:pPr>
            <a:r>
              <a:rPr lang="es" sz="1750">
                <a:solidFill>
                  <a:srgbClr val="26303D"/>
                </a:solidFill>
              </a:rPr>
              <a:t>Resides at the Hatlen Center</a:t>
            </a:r>
            <a:endParaRPr sz="1750">
              <a:solidFill>
                <a:srgbClr val="26303D"/>
              </a:solidFill>
            </a:endParaRPr>
          </a:p>
          <a:p>
            <a:pPr indent="0" lvl="0" marL="0" rtl="0" algn="l">
              <a:lnSpc>
                <a:spcPct val="150000"/>
              </a:lnSpc>
              <a:spcBef>
                <a:spcPts val="800"/>
              </a:spcBef>
              <a:spcAft>
                <a:spcPts val="0"/>
              </a:spcAft>
              <a:buNone/>
            </a:pPr>
            <a:r>
              <a:t/>
            </a:r>
            <a:endParaRPr sz="1750">
              <a:solidFill>
                <a:srgbClr val="26303D"/>
              </a:solidFill>
            </a:endParaRPr>
          </a:p>
          <a:p>
            <a:pPr indent="0" lvl="0" marL="0" rtl="0" algn="l">
              <a:spcBef>
                <a:spcPts val="800"/>
              </a:spcBef>
              <a:spcAft>
                <a:spcPts val="0"/>
              </a:spcAft>
              <a:buNone/>
            </a:pPr>
            <a:r>
              <a:t/>
            </a:r>
            <a:endParaRPr sz="1500">
              <a:solidFill>
                <a:srgbClr val="26303D"/>
              </a:solidFill>
            </a:endParaRPr>
          </a:p>
          <a:p>
            <a:pPr indent="0" lvl="0" marL="0" rtl="0" algn="l">
              <a:lnSpc>
                <a:spcPct val="90000"/>
              </a:lnSpc>
              <a:spcBef>
                <a:spcPts val="800"/>
              </a:spcBef>
              <a:spcAft>
                <a:spcPts val="0"/>
              </a:spcAft>
              <a:buClr>
                <a:schemeClr val="dk1"/>
              </a:buClr>
              <a:buSzPts val="1600"/>
              <a:buNone/>
            </a:pPr>
            <a:r>
              <a:t/>
            </a:r>
            <a:endParaRPr/>
          </a:p>
        </p:txBody>
      </p:sp>
      <p:pic>
        <p:nvPicPr>
          <p:cNvPr id="146" name="Google Shape;146;p22"/>
          <p:cNvPicPr preferRelativeResize="0"/>
          <p:nvPr/>
        </p:nvPicPr>
        <p:blipFill>
          <a:blip r:embed="rId3">
            <a:alphaModFix/>
          </a:blip>
          <a:stretch>
            <a:fillRect/>
          </a:stretch>
        </p:blipFill>
        <p:spPr>
          <a:xfrm>
            <a:off x="5026751" y="287599"/>
            <a:ext cx="3021600" cy="4031100"/>
          </a:xfrm>
          <a:prstGeom prst="round2SameRect">
            <a:avLst>
              <a:gd fmla="val 16667" name="adj1"/>
              <a:gd fmla="val 0" name="adj2"/>
            </a:avLst>
          </a:prstGeom>
          <a:noFill/>
          <a:ln>
            <a:noFill/>
          </a:ln>
        </p:spPr>
      </p:pic>
      <p:sp>
        <p:nvSpPr>
          <p:cNvPr id="147" name="Google Shape;147;p22"/>
          <p:cNvSpPr txBox="1"/>
          <p:nvPr/>
        </p:nvSpPr>
        <p:spPr>
          <a:xfrm>
            <a:off x="5584900" y="4868750"/>
            <a:ext cx="144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p:nvPr/>
        </p:nvSpPr>
        <p:spPr>
          <a:xfrm>
            <a:off x="3479265" y="314325"/>
            <a:ext cx="2273400" cy="7869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3"/>
          <p:cNvSpPr txBox="1"/>
          <p:nvPr>
            <p:ph idx="1" type="body"/>
          </p:nvPr>
        </p:nvSpPr>
        <p:spPr>
          <a:xfrm>
            <a:off x="723900" y="1359034"/>
            <a:ext cx="7705200" cy="1573800"/>
          </a:xfrm>
          <a:prstGeom prst="rect">
            <a:avLst/>
          </a:prstGeom>
          <a:noFill/>
          <a:ln>
            <a:noFill/>
          </a:ln>
        </p:spPr>
        <p:txBody>
          <a:bodyPr anchorCtr="0" anchor="ctr" bIns="45700" lIns="91425" spcFirstLastPara="1" rIns="91425" wrap="square" tIns="45700">
            <a:spAutoFit/>
          </a:bodyPr>
          <a:lstStyle/>
          <a:p>
            <a:pPr indent="-339725" lvl="0" marL="457200" rtl="0" algn="l">
              <a:lnSpc>
                <a:spcPct val="150000"/>
              </a:lnSpc>
              <a:spcBef>
                <a:spcPts val="0"/>
              </a:spcBef>
              <a:spcAft>
                <a:spcPts val="0"/>
              </a:spcAft>
              <a:buSzPts val="1750"/>
              <a:buChar char="●"/>
            </a:pPr>
            <a:r>
              <a:rPr lang="es" sz="1750"/>
              <a:t>Omar u</a:t>
            </a:r>
            <a:r>
              <a:rPr lang="es" sz="1750"/>
              <a:t>ses a cane to navigate when he is outside</a:t>
            </a:r>
            <a:endParaRPr sz="1750"/>
          </a:p>
          <a:p>
            <a:pPr indent="-339725" lvl="0" marL="457200" rtl="0" algn="l">
              <a:lnSpc>
                <a:spcPct val="150000"/>
              </a:lnSpc>
              <a:spcBef>
                <a:spcPts val="0"/>
              </a:spcBef>
              <a:spcAft>
                <a:spcPts val="0"/>
              </a:spcAft>
              <a:buSzPts val="1750"/>
              <a:buChar char="●"/>
            </a:pPr>
            <a:r>
              <a:rPr lang="es" sz="1750"/>
              <a:t>Cane cannot detect overhead objects</a:t>
            </a:r>
            <a:endParaRPr sz="1750"/>
          </a:p>
          <a:p>
            <a:pPr indent="-339725" lvl="0" marL="457200" rtl="0" algn="l">
              <a:lnSpc>
                <a:spcPct val="150000"/>
              </a:lnSpc>
              <a:spcBef>
                <a:spcPts val="0"/>
              </a:spcBef>
              <a:spcAft>
                <a:spcPts val="0"/>
              </a:spcAft>
              <a:buSzPts val="1750"/>
              <a:buChar char="●"/>
            </a:pPr>
            <a:r>
              <a:rPr lang="es" sz="1750"/>
              <a:t>Omar must walk with his hand above his head to block objects</a:t>
            </a:r>
            <a:endParaRPr sz="1750"/>
          </a:p>
          <a:p>
            <a:pPr indent="-339725" lvl="0" marL="457200" rtl="0" algn="l">
              <a:lnSpc>
                <a:spcPct val="150000"/>
              </a:lnSpc>
              <a:spcBef>
                <a:spcPts val="0"/>
              </a:spcBef>
              <a:spcAft>
                <a:spcPts val="0"/>
              </a:spcAft>
              <a:buSzPts val="1750"/>
              <a:buChar char="●"/>
            </a:pPr>
            <a:r>
              <a:rPr lang="es" sz="1750"/>
              <a:t>This problem is </a:t>
            </a:r>
            <a:r>
              <a:rPr lang="es" sz="1750"/>
              <a:t>elevated</a:t>
            </a:r>
            <a:r>
              <a:rPr lang="es" sz="1750"/>
              <a:t> by Omar’s tall height</a:t>
            </a:r>
            <a:endParaRPr sz="1750"/>
          </a:p>
        </p:txBody>
      </p:sp>
      <p:sp>
        <p:nvSpPr>
          <p:cNvPr id="154" name="Google Shape;154;p23"/>
          <p:cNvSpPr txBox="1"/>
          <p:nvPr>
            <p:ph type="title"/>
          </p:nvPr>
        </p:nvSpPr>
        <p:spPr>
          <a:xfrm>
            <a:off x="767875" y="509588"/>
            <a:ext cx="7696200" cy="3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4"/>
          <p:cNvSpPr/>
          <p:nvPr/>
        </p:nvSpPr>
        <p:spPr>
          <a:xfrm>
            <a:off x="6666559" y="129050"/>
            <a:ext cx="786900" cy="786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24"/>
          <p:cNvSpPr txBox="1"/>
          <p:nvPr>
            <p:ph type="title"/>
          </p:nvPr>
        </p:nvSpPr>
        <p:spPr>
          <a:xfrm>
            <a:off x="723900" y="552450"/>
            <a:ext cx="7696200" cy="3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Quotes</a:t>
            </a:r>
            <a:endParaRPr/>
          </a:p>
        </p:txBody>
      </p:sp>
      <p:sp>
        <p:nvSpPr>
          <p:cNvPr id="161" name="Google Shape;161;p24"/>
          <p:cNvSpPr txBox="1"/>
          <p:nvPr/>
        </p:nvSpPr>
        <p:spPr>
          <a:xfrm>
            <a:off x="571075" y="2614150"/>
            <a:ext cx="3721200" cy="18855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1000"/>
              </a:spcBef>
              <a:spcAft>
                <a:spcPts val="0"/>
              </a:spcAft>
              <a:buClr>
                <a:schemeClr val="dk1"/>
              </a:buClr>
              <a:buSzPts val="1100"/>
              <a:buFont typeface="Arial"/>
              <a:buNone/>
            </a:pPr>
            <a:r>
              <a:rPr lang="es" sz="1300">
                <a:solidFill>
                  <a:schemeClr val="dk1"/>
                </a:solidFill>
                <a:latin typeface="Montserrat"/>
                <a:ea typeface="Montserrat"/>
                <a:cs typeface="Montserrat"/>
                <a:sym typeface="Montserrat"/>
              </a:rPr>
              <a:t>“. . . have to know when I’m walking, obviously you guys know there are branches sticking out of trees, signs above eye level, that obviously my cane is not going to feel, because the cane is on the ground. “</a:t>
            </a:r>
            <a:endParaRPr i="0" sz="1300" u="none" cap="none" strike="noStrike">
              <a:solidFill>
                <a:schemeClr val="dk1"/>
              </a:solidFill>
              <a:latin typeface="Montserrat"/>
              <a:ea typeface="Montserrat"/>
              <a:cs typeface="Montserrat"/>
              <a:sym typeface="Montserrat"/>
            </a:endParaRPr>
          </a:p>
        </p:txBody>
      </p:sp>
      <p:sp>
        <p:nvSpPr>
          <p:cNvPr id="162" name="Google Shape;162;p24"/>
          <p:cNvSpPr txBox="1"/>
          <p:nvPr/>
        </p:nvSpPr>
        <p:spPr>
          <a:xfrm>
            <a:off x="4791576" y="2614150"/>
            <a:ext cx="3721200" cy="1285200"/>
          </a:xfrm>
          <a:prstGeom prst="rect">
            <a:avLst/>
          </a:prstGeom>
          <a:noFill/>
          <a:ln>
            <a:noFill/>
          </a:ln>
        </p:spPr>
        <p:txBody>
          <a:bodyPr anchorCtr="0" anchor="ctr" bIns="91425" lIns="91425" spcFirstLastPara="1" rIns="91425" wrap="square" tIns="91425">
            <a:spAutoFit/>
          </a:bodyPr>
          <a:lstStyle/>
          <a:p>
            <a:pPr indent="0" lvl="0" marL="0" rtl="0" algn="l">
              <a:lnSpc>
                <a:spcPct val="150000"/>
              </a:lnSpc>
              <a:spcBef>
                <a:spcPts val="1000"/>
              </a:spcBef>
              <a:spcAft>
                <a:spcPts val="0"/>
              </a:spcAft>
              <a:buClr>
                <a:schemeClr val="dk1"/>
              </a:buClr>
              <a:buSzPts val="1100"/>
              <a:buFont typeface="Arial"/>
              <a:buNone/>
            </a:pPr>
            <a:r>
              <a:rPr lang="es" sz="1300">
                <a:solidFill>
                  <a:schemeClr val="dk1"/>
                </a:solidFill>
                <a:latin typeface="Montserrat"/>
                <a:ea typeface="Montserrat"/>
                <a:cs typeface="Montserrat"/>
                <a:sym typeface="Montserrat"/>
              </a:rPr>
              <a:t>“Sometimes we use our hand, but we might know that something is there, so that is something else we sometimes have to deal with…”</a:t>
            </a:r>
            <a:endParaRPr i="0" sz="1300" u="none" cap="none" strike="noStrike">
              <a:solidFill>
                <a:schemeClr val="dk1"/>
              </a:solidFill>
              <a:latin typeface="Montserrat"/>
              <a:ea typeface="Montserrat"/>
              <a:cs typeface="Montserrat"/>
              <a:sym typeface="Montserrat"/>
            </a:endParaRPr>
          </a:p>
        </p:txBody>
      </p:sp>
      <p:sp>
        <p:nvSpPr>
          <p:cNvPr id="163" name="Google Shape;163;p24"/>
          <p:cNvSpPr/>
          <p:nvPr/>
        </p:nvSpPr>
        <p:spPr>
          <a:xfrm>
            <a:off x="2038213" y="1749477"/>
            <a:ext cx="786900" cy="78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 sz="1800">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grpSp>
        <p:nvGrpSpPr>
          <p:cNvPr id="164" name="Google Shape;164;p24"/>
          <p:cNvGrpSpPr/>
          <p:nvPr/>
        </p:nvGrpSpPr>
        <p:grpSpPr>
          <a:xfrm>
            <a:off x="571074" y="3863565"/>
            <a:ext cx="321769" cy="277812"/>
            <a:chOff x="1327676" y="2942692"/>
            <a:chExt cx="321769" cy="277812"/>
          </a:xfrm>
        </p:grpSpPr>
        <p:sp>
          <p:nvSpPr>
            <p:cNvPr id="165" name="Google Shape;165;p24"/>
            <p:cNvSpPr/>
            <p:nvPr/>
          </p:nvSpPr>
          <p:spPr>
            <a:xfrm>
              <a:off x="1367081" y="3067370"/>
              <a:ext cx="43257" cy="15565"/>
            </a:xfrm>
            <a:custGeom>
              <a:rect b="b" l="l" r="r" t="t"/>
              <a:pathLst>
                <a:path extrusionOk="0" h="489" w="1359">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1350402" y="3170436"/>
              <a:ext cx="10663" cy="48541"/>
            </a:xfrm>
            <a:custGeom>
              <a:rect b="b" l="l" r="r" t="t"/>
              <a:pathLst>
                <a:path extrusionOk="0" h="1525" w="335">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a:off x="1327676" y="3040187"/>
              <a:ext cx="201643" cy="180317"/>
            </a:xfrm>
            <a:custGeom>
              <a:rect b="b" l="l" r="r" t="t"/>
              <a:pathLst>
                <a:path extrusionOk="0" h="5665" w="6335">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p:nvPr/>
          </p:nvSpPr>
          <p:spPr>
            <a:xfrm>
              <a:off x="1497075" y="2942692"/>
              <a:ext cx="152370" cy="96668"/>
            </a:xfrm>
            <a:custGeom>
              <a:rect b="b" l="l" r="r" t="t"/>
              <a:pathLst>
                <a:path extrusionOk="0" h="3037" w="4787">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4"/>
          <p:cNvGrpSpPr/>
          <p:nvPr/>
        </p:nvGrpSpPr>
        <p:grpSpPr>
          <a:xfrm>
            <a:off x="2223338" y="1980143"/>
            <a:ext cx="416649" cy="325597"/>
            <a:chOff x="5626763" y="2013829"/>
            <a:chExt cx="351722" cy="274788"/>
          </a:xfrm>
        </p:grpSpPr>
        <p:sp>
          <p:nvSpPr>
            <p:cNvPr id="170" name="Google Shape;170;p24"/>
            <p:cNvSpPr/>
            <p:nvPr/>
          </p:nvSpPr>
          <p:spPr>
            <a:xfrm>
              <a:off x="5626763" y="2013829"/>
              <a:ext cx="351722" cy="274788"/>
            </a:xfrm>
            <a:custGeom>
              <a:rect b="b" l="l" r="r" t="t"/>
              <a:pathLst>
                <a:path extrusionOk="0" h="8633" w="11050">
                  <a:moveTo>
                    <a:pt x="10657" y="345"/>
                  </a:moveTo>
                  <a:lnTo>
                    <a:pt x="10681" y="714"/>
                  </a:lnTo>
                  <a:lnTo>
                    <a:pt x="9395" y="714"/>
                  </a:lnTo>
                  <a:cubicBezTo>
                    <a:pt x="9312" y="714"/>
                    <a:pt x="9216" y="786"/>
                    <a:pt x="9216" y="893"/>
                  </a:cubicBezTo>
                  <a:cubicBezTo>
                    <a:pt x="9216" y="1000"/>
                    <a:pt x="9288" y="1072"/>
                    <a:pt x="9395" y="1072"/>
                  </a:cubicBezTo>
                  <a:lnTo>
                    <a:pt x="10383" y="1072"/>
                  </a:lnTo>
                  <a:lnTo>
                    <a:pt x="10383" y="6191"/>
                  </a:lnTo>
                  <a:lnTo>
                    <a:pt x="4466" y="6191"/>
                  </a:lnTo>
                  <a:lnTo>
                    <a:pt x="4466" y="6025"/>
                  </a:lnTo>
                  <a:cubicBezTo>
                    <a:pt x="4466" y="5929"/>
                    <a:pt x="4394" y="5846"/>
                    <a:pt x="4287" y="5846"/>
                  </a:cubicBezTo>
                  <a:lnTo>
                    <a:pt x="4001" y="5846"/>
                  </a:lnTo>
                  <a:cubicBezTo>
                    <a:pt x="3978" y="5739"/>
                    <a:pt x="3930" y="5644"/>
                    <a:pt x="3871" y="5536"/>
                  </a:cubicBezTo>
                  <a:lnTo>
                    <a:pt x="4085" y="5322"/>
                  </a:lnTo>
                  <a:cubicBezTo>
                    <a:pt x="4156" y="5251"/>
                    <a:pt x="4156" y="5144"/>
                    <a:pt x="4085" y="5072"/>
                  </a:cubicBezTo>
                  <a:lnTo>
                    <a:pt x="3549" y="4536"/>
                  </a:lnTo>
                  <a:cubicBezTo>
                    <a:pt x="3513" y="4512"/>
                    <a:pt x="3478" y="4489"/>
                    <a:pt x="3430" y="4489"/>
                  </a:cubicBezTo>
                  <a:cubicBezTo>
                    <a:pt x="3382" y="4489"/>
                    <a:pt x="3335" y="4512"/>
                    <a:pt x="3311" y="4536"/>
                  </a:cubicBezTo>
                  <a:lnTo>
                    <a:pt x="3097" y="4739"/>
                  </a:lnTo>
                  <a:cubicBezTo>
                    <a:pt x="2989" y="4679"/>
                    <a:pt x="2894" y="4643"/>
                    <a:pt x="2787" y="4608"/>
                  </a:cubicBezTo>
                  <a:lnTo>
                    <a:pt x="2787" y="4334"/>
                  </a:lnTo>
                  <a:cubicBezTo>
                    <a:pt x="2787" y="4239"/>
                    <a:pt x="2716" y="4155"/>
                    <a:pt x="2608" y="4155"/>
                  </a:cubicBezTo>
                  <a:lnTo>
                    <a:pt x="2180" y="4155"/>
                  </a:lnTo>
                  <a:lnTo>
                    <a:pt x="2180" y="1060"/>
                  </a:lnTo>
                  <a:lnTo>
                    <a:pt x="8788" y="1060"/>
                  </a:lnTo>
                  <a:cubicBezTo>
                    <a:pt x="8871" y="1060"/>
                    <a:pt x="8966" y="976"/>
                    <a:pt x="8966" y="881"/>
                  </a:cubicBezTo>
                  <a:cubicBezTo>
                    <a:pt x="8966" y="786"/>
                    <a:pt x="8895" y="702"/>
                    <a:pt x="8788" y="702"/>
                  </a:cubicBezTo>
                  <a:lnTo>
                    <a:pt x="1894" y="702"/>
                  </a:lnTo>
                  <a:lnTo>
                    <a:pt x="1894" y="345"/>
                  </a:lnTo>
                  <a:close/>
                  <a:moveTo>
                    <a:pt x="10681" y="6537"/>
                  </a:moveTo>
                  <a:lnTo>
                    <a:pt x="10681" y="6870"/>
                  </a:lnTo>
                  <a:lnTo>
                    <a:pt x="4430" y="6870"/>
                  </a:lnTo>
                  <a:cubicBezTo>
                    <a:pt x="4454" y="6846"/>
                    <a:pt x="4466" y="6798"/>
                    <a:pt x="4466" y="6751"/>
                  </a:cubicBezTo>
                  <a:lnTo>
                    <a:pt x="4466" y="6560"/>
                  </a:lnTo>
                  <a:lnTo>
                    <a:pt x="10562" y="6560"/>
                  </a:lnTo>
                  <a:cubicBezTo>
                    <a:pt x="10598" y="6560"/>
                    <a:pt x="10633" y="6548"/>
                    <a:pt x="10657" y="6537"/>
                  </a:cubicBezTo>
                  <a:close/>
                  <a:moveTo>
                    <a:pt x="2477" y="4524"/>
                  </a:moveTo>
                  <a:lnTo>
                    <a:pt x="2477" y="4763"/>
                  </a:lnTo>
                  <a:cubicBezTo>
                    <a:pt x="2477" y="4834"/>
                    <a:pt x="2537" y="4905"/>
                    <a:pt x="2608" y="4929"/>
                  </a:cubicBezTo>
                  <a:cubicBezTo>
                    <a:pt x="2775" y="4965"/>
                    <a:pt x="2942" y="5024"/>
                    <a:pt x="3073" y="5120"/>
                  </a:cubicBezTo>
                  <a:cubicBezTo>
                    <a:pt x="3099" y="5137"/>
                    <a:pt x="3128" y="5145"/>
                    <a:pt x="3157" y="5145"/>
                  </a:cubicBezTo>
                  <a:cubicBezTo>
                    <a:pt x="3206" y="5145"/>
                    <a:pt x="3253" y="5122"/>
                    <a:pt x="3275" y="5084"/>
                  </a:cubicBezTo>
                  <a:lnTo>
                    <a:pt x="3454" y="4905"/>
                  </a:lnTo>
                  <a:lnTo>
                    <a:pt x="3740" y="5191"/>
                  </a:lnTo>
                  <a:lnTo>
                    <a:pt x="3561" y="5370"/>
                  </a:lnTo>
                  <a:cubicBezTo>
                    <a:pt x="3501" y="5429"/>
                    <a:pt x="3490" y="5525"/>
                    <a:pt x="3537" y="5584"/>
                  </a:cubicBezTo>
                  <a:cubicBezTo>
                    <a:pt x="3620" y="5727"/>
                    <a:pt x="3680" y="5882"/>
                    <a:pt x="3728" y="6036"/>
                  </a:cubicBezTo>
                  <a:cubicBezTo>
                    <a:pt x="3740" y="6120"/>
                    <a:pt x="3811" y="6179"/>
                    <a:pt x="3894" y="6179"/>
                  </a:cubicBezTo>
                  <a:lnTo>
                    <a:pt x="4132" y="6179"/>
                  </a:lnTo>
                  <a:lnTo>
                    <a:pt x="4132" y="6572"/>
                  </a:lnTo>
                  <a:lnTo>
                    <a:pt x="3894" y="6572"/>
                  </a:lnTo>
                  <a:cubicBezTo>
                    <a:pt x="3811" y="6572"/>
                    <a:pt x="3740" y="6632"/>
                    <a:pt x="3728" y="6715"/>
                  </a:cubicBezTo>
                  <a:cubicBezTo>
                    <a:pt x="3680" y="6870"/>
                    <a:pt x="3620" y="7037"/>
                    <a:pt x="3537" y="7168"/>
                  </a:cubicBezTo>
                  <a:cubicBezTo>
                    <a:pt x="3490" y="7251"/>
                    <a:pt x="3501" y="7334"/>
                    <a:pt x="3561" y="7382"/>
                  </a:cubicBezTo>
                  <a:lnTo>
                    <a:pt x="3740" y="7560"/>
                  </a:lnTo>
                  <a:lnTo>
                    <a:pt x="3454" y="7834"/>
                  </a:lnTo>
                  <a:lnTo>
                    <a:pt x="3275" y="7656"/>
                  </a:lnTo>
                  <a:cubicBezTo>
                    <a:pt x="3238" y="7626"/>
                    <a:pt x="3193" y="7606"/>
                    <a:pt x="3149" y="7606"/>
                  </a:cubicBezTo>
                  <a:cubicBezTo>
                    <a:pt x="3122" y="7606"/>
                    <a:pt x="3096" y="7614"/>
                    <a:pt x="3073" y="7632"/>
                  </a:cubicBezTo>
                  <a:cubicBezTo>
                    <a:pt x="2918" y="7727"/>
                    <a:pt x="2775" y="7787"/>
                    <a:pt x="2608" y="7822"/>
                  </a:cubicBezTo>
                  <a:cubicBezTo>
                    <a:pt x="2537" y="7846"/>
                    <a:pt x="2477" y="7918"/>
                    <a:pt x="2477" y="7989"/>
                  </a:cubicBezTo>
                  <a:lnTo>
                    <a:pt x="2477" y="8227"/>
                  </a:lnTo>
                  <a:lnTo>
                    <a:pt x="2073" y="8227"/>
                  </a:lnTo>
                  <a:lnTo>
                    <a:pt x="2073" y="7989"/>
                  </a:lnTo>
                  <a:cubicBezTo>
                    <a:pt x="2073" y="7918"/>
                    <a:pt x="2013" y="7846"/>
                    <a:pt x="1942" y="7822"/>
                  </a:cubicBezTo>
                  <a:cubicBezTo>
                    <a:pt x="1775" y="7787"/>
                    <a:pt x="1608" y="7727"/>
                    <a:pt x="1477" y="7632"/>
                  </a:cubicBezTo>
                  <a:cubicBezTo>
                    <a:pt x="1450" y="7614"/>
                    <a:pt x="1419" y="7606"/>
                    <a:pt x="1390" y="7606"/>
                  </a:cubicBezTo>
                  <a:cubicBezTo>
                    <a:pt x="1342" y="7606"/>
                    <a:pt x="1297" y="7626"/>
                    <a:pt x="1275" y="7656"/>
                  </a:cubicBezTo>
                  <a:lnTo>
                    <a:pt x="1096" y="7834"/>
                  </a:lnTo>
                  <a:lnTo>
                    <a:pt x="811" y="7560"/>
                  </a:lnTo>
                  <a:lnTo>
                    <a:pt x="989" y="7382"/>
                  </a:lnTo>
                  <a:cubicBezTo>
                    <a:pt x="1049" y="7322"/>
                    <a:pt x="1061" y="7227"/>
                    <a:pt x="1013" y="7168"/>
                  </a:cubicBezTo>
                  <a:cubicBezTo>
                    <a:pt x="930" y="7025"/>
                    <a:pt x="870" y="6870"/>
                    <a:pt x="823" y="6715"/>
                  </a:cubicBezTo>
                  <a:cubicBezTo>
                    <a:pt x="811" y="6632"/>
                    <a:pt x="739" y="6572"/>
                    <a:pt x="656" y="6572"/>
                  </a:cubicBezTo>
                  <a:lnTo>
                    <a:pt x="418" y="6572"/>
                  </a:lnTo>
                  <a:lnTo>
                    <a:pt x="418" y="6179"/>
                  </a:lnTo>
                  <a:lnTo>
                    <a:pt x="656" y="6179"/>
                  </a:lnTo>
                  <a:cubicBezTo>
                    <a:pt x="739" y="6179"/>
                    <a:pt x="811" y="6120"/>
                    <a:pt x="823" y="6036"/>
                  </a:cubicBezTo>
                  <a:cubicBezTo>
                    <a:pt x="870" y="5882"/>
                    <a:pt x="930" y="5715"/>
                    <a:pt x="1013" y="5584"/>
                  </a:cubicBezTo>
                  <a:cubicBezTo>
                    <a:pt x="1061" y="5501"/>
                    <a:pt x="1049" y="5417"/>
                    <a:pt x="989" y="5370"/>
                  </a:cubicBezTo>
                  <a:lnTo>
                    <a:pt x="811" y="5191"/>
                  </a:lnTo>
                  <a:lnTo>
                    <a:pt x="1096" y="4905"/>
                  </a:lnTo>
                  <a:lnTo>
                    <a:pt x="1275" y="5084"/>
                  </a:lnTo>
                  <a:cubicBezTo>
                    <a:pt x="1313" y="5122"/>
                    <a:pt x="1360" y="5145"/>
                    <a:pt x="1405" y="5145"/>
                  </a:cubicBezTo>
                  <a:cubicBezTo>
                    <a:pt x="1430" y="5145"/>
                    <a:pt x="1456" y="5137"/>
                    <a:pt x="1477" y="5120"/>
                  </a:cubicBezTo>
                  <a:cubicBezTo>
                    <a:pt x="1632" y="5024"/>
                    <a:pt x="1775" y="4965"/>
                    <a:pt x="1942" y="4929"/>
                  </a:cubicBezTo>
                  <a:cubicBezTo>
                    <a:pt x="2013" y="4905"/>
                    <a:pt x="2073" y="4834"/>
                    <a:pt x="2073" y="4763"/>
                  </a:cubicBezTo>
                  <a:lnTo>
                    <a:pt x="2073" y="4524"/>
                  </a:lnTo>
                  <a:close/>
                  <a:moveTo>
                    <a:pt x="1715" y="0"/>
                  </a:moveTo>
                  <a:cubicBezTo>
                    <a:pt x="1632" y="0"/>
                    <a:pt x="1537" y="71"/>
                    <a:pt x="1537" y="179"/>
                  </a:cubicBezTo>
                  <a:lnTo>
                    <a:pt x="1537" y="881"/>
                  </a:lnTo>
                  <a:cubicBezTo>
                    <a:pt x="1537" y="964"/>
                    <a:pt x="1608" y="1060"/>
                    <a:pt x="1715" y="1060"/>
                  </a:cubicBezTo>
                  <a:lnTo>
                    <a:pt x="1835" y="1060"/>
                  </a:lnTo>
                  <a:lnTo>
                    <a:pt x="1835" y="4155"/>
                  </a:lnTo>
                  <a:cubicBezTo>
                    <a:pt x="1751" y="4167"/>
                    <a:pt x="1692" y="4239"/>
                    <a:pt x="1692" y="4310"/>
                  </a:cubicBezTo>
                  <a:lnTo>
                    <a:pt x="1692" y="4596"/>
                  </a:lnTo>
                  <a:cubicBezTo>
                    <a:pt x="1585" y="4632"/>
                    <a:pt x="1477" y="4667"/>
                    <a:pt x="1370" y="4727"/>
                  </a:cubicBezTo>
                  <a:lnTo>
                    <a:pt x="1168" y="4524"/>
                  </a:lnTo>
                  <a:cubicBezTo>
                    <a:pt x="1132" y="4489"/>
                    <a:pt x="1096" y="4477"/>
                    <a:pt x="1049" y="4477"/>
                  </a:cubicBezTo>
                  <a:cubicBezTo>
                    <a:pt x="1001" y="4477"/>
                    <a:pt x="953" y="4489"/>
                    <a:pt x="930" y="4524"/>
                  </a:cubicBezTo>
                  <a:lnTo>
                    <a:pt x="394" y="5060"/>
                  </a:lnTo>
                  <a:cubicBezTo>
                    <a:pt x="322" y="5132"/>
                    <a:pt x="322" y="5239"/>
                    <a:pt x="394" y="5310"/>
                  </a:cubicBezTo>
                  <a:lnTo>
                    <a:pt x="596" y="5525"/>
                  </a:lnTo>
                  <a:cubicBezTo>
                    <a:pt x="537" y="5620"/>
                    <a:pt x="501" y="5727"/>
                    <a:pt x="465" y="5834"/>
                  </a:cubicBezTo>
                  <a:lnTo>
                    <a:pt x="180" y="5834"/>
                  </a:lnTo>
                  <a:cubicBezTo>
                    <a:pt x="96" y="5834"/>
                    <a:pt x="1" y="5906"/>
                    <a:pt x="1" y="6013"/>
                  </a:cubicBezTo>
                  <a:lnTo>
                    <a:pt x="1" y="6751"/>
                  </a:lnTo>
                  <a:cubicBezTo>
                    <a:pt x="1" y="6846"/>
                    <a:pt x="84" y="6929"/>
                    <a:pt x="180" y="6929"/>
                  </a:cubicBezTo>
                  <a:lnTo>
                    <a:pt x="465" y="6929"/>
                  </a:lnTo>
                  <a:cubicBezTo>
                    <a:pt x="501" y="7037"/>
                    <a:pt x="537" y="7144"/>
                    <a:pt x="596" y="7251"/>
                  </a:cubicBezTo>
                  <a:lnTo>
                    <a:pt x="394" y="7453"/>
                  </a:lnTo>
                  <a:cubicBezTo>
                    <a:pt x="322" y="7525"/>
                    <a:pt x="322" y="7632"/>
                    <a:pt x="394" y="7703"/>
                  </a:cubicBezTo>
                  <a:lnTo>
                    <a:pt x="930" y="8239"/>
                  </a:lnTo>
                  <a:cubicBezTo>
                    <a:pt x="965" y="8281"/>
                    <a:pt x="1010" y="8302"/>
                    <a:pt x="1055" y="8302"/>
                  </a:cubicBezTo>
                  <a:cubicBezTo>
                    <a:pt x="1099" y="8302"/>
                    <a:pt x="1144" y="8281"/>
                    <a:pt x="1180" y="8239"/>
                  </a:cubicBezTo>
                  <a:lnTo>
                    <a:pt x="1394" y="8037"/>
                  </a:lnTo>
                  <a:cubicBezTo>
                    <a:pt x="1489" y="8096"/>
                    <a:pt x="1596" y="8144"/>
                    <a:pt x="1704" y="8168"/>
                  </a:cubicBezTo>
                  <a:lnTo>
                    <a:pt x="1704" y="8453"/>
                  </a:lnTo>
                  <a:cubicBezTo>
                    <a:pt x="1704" y="8537"/>
                    <a:pt x="1775" y="8632"/>
                    <a:pt x="1882" y="8632"/>
                  </a:cubicBezTo>
                  <a:lnTo>
                    <a:pt x="2620" y="8632"/>
                  </a:lnTo>
                  <a:cubicBezTo>
                    <a:pt x="2716" y="8632"/>
                    <a:pt x="2799" y="8549"/>
                    <a:pt x="2799" y="8453"/>
                  </a:cubicBezTo>
                  <a:lnTo>
                    <a:pt x="2799" y="8168"/>
                  </a:lnTo>
                  <a:cubicBezTo>
                    <a:pt x="2906" y="8144"/>
                    <a:pt x="3013" y="8096"/>
                    <a:pt x="3120" y="8037"/>
                  </a:cubicBezTo>
                  <a:lnTo>
                    <a:pt x="3323" y="8239"/>
                  </a:lnTo>
                  <a:cubicBezTo>
                    <a:pt x="3359" y="8281"/>
                    <a:pt x="3403" y="8302"/>
                    <a:pt x="3448" y="8302"/>
                  </a:cubicBezTo>
                  <a:cubicBezTo>
                    <a:pt x="3492" y="8302"/>
                    <a:pt x="3537" y="8281"/>
                    <a:pt x="3573" y="8239"/>
                  </a:cubicBezTo>
                  <a:lnTo>
                    <a:pt x="4109" y="7703"/>
                  </a:lnTo>
                  <a:cubicBezTo>
                    <a:pt x="4192" y="7632"/>
                    <a:pt x="4192" y="7525"/>
                    <a:pt x="4109" y="7453"/>
                  </a:cubicBezTo>
                  <a:lnTo>
                    <a:pt x="3906" y="7251"/>
                  </a:lnTo>
                  <a:cubicBezTo>
                    <a:pt x="3906" y="7227"/>
                    <a:pt x="3918" y="7227"/>
                    <a:pt x="3918" y="7215"/>
                  </a:cubicBezTo>
                  <a:lnTo>
                    <a:pt x="10871" y="7215"/>
                  </a:lnTo>
                  <a:cubicBezTo>
                    <a:pt x="10955" y="7215"/>
                    <a:pt x="11050" y="7144"/>
                    <a:pt x="11050" y="7037"/>
                  </a:cubicBezTo>
                  <a:lnTo>
                    <a:pt x="11050" y="6358"/>
                  </a:lnTo>
                  <a:cubicBezTo>
                    <a:pt x="11050" y="6263"/>
                    <a:pt x="10979" y="6179"/>
                    <a:pt x="10871" y="6179"/>
                  </a:cubicBezTo>
                  <a:lnTo>
                    <a:pt x="10752" y="6179"/>
                  </a:lnTo>
                  <a:lnTo>
                    <a:pt x="10752" y="1060"/>
                  </a:lnTo>
                  <a:lnTo>
                    <a:pt x="10836" y="1060"/>
                  </a:lnTo>
                  <a:cubicBezTo>
                    <a:pt x="10931" y="1060"/>
                    <a:pt x="11014" y="976"/>
                    <a:pt x="11014" y="881"/>
                  </a:cubicBezTo>
                  <a:lnTo>
                    <a:pt x="11014" y="179"/>
                  </a:lnTo>
                  <a:cubicBezTo>
                    <a:pt x="11014" y="83"/>
                    <a:pt x="10943" y="0"/>
                    <a:pt x="108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a:off x="5784799" y="2125234"/>
              <a:ext cx="33390" cy="70503"/>
            </a:xfrm>
            <a:custGeom>
              <a:rect b="b" l="l" r="r" t="t"/>
              <a:pathLst>
                <a:path extrusionOk="0" h="2215" w="1049">
                  <a:moveTo>
                    <a:pt x="691" y="334"/>
                  </a:moveTo>
                  <a:lnTo>
                    <a:pt x="691" y="1858"/>
                  </a:lnTo>
                  <a:lnTo>
                    <a:pt x="334" y="1858"/>
                  </a:lnTo>
                  <a:lnTo>
                    <a:pt x="334" y="334"/>
                  </a:lnTo>
                  <a:close/>
                  <a:moveTo>
                    <a:pt x="179" y="0"/>
                  </a:moveTo>
                  <a:cubicBezTo>
                    <a:pt x="84" y="0"/>
                    <a:pt x="1" y="72"/>
                    <a:pt x="1" y="179"/>
                  </a:cubicBezTo>
                  <a:lnTo>
                    <a:pt x="1" y="2036"/>
                  </a:lnTo>
                  <a:cubicBezTo>
                    <a:pt x="1" y="2120"/>
                    <a:pt x="72" y="2215"/>
                    <a:pt x="179" y="2215"/>
                  </a:cubicBezTo>
                  <a:lnTo>
                    <a:pt x="870" y="2215"/>
                  </a:lnTo>
                  <a:cubicBezTo>
                    <a:pt x="965" y="2215"/>
                    <a:pt x="1049" y="2144"/>
                    <a:pt x="1049" y="2036"/>
                  </a:cubicBezTo>
                  <a:lnTo>
                    <a:pt x="1049" y="179"/>
                  </a:lnTo>
                  <a:cubicBezTo>
                    <a:pt x="1049" y="72"/>
                    <a:pt x="965"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a:off x="5824236" y="2097956"/>
              <a:ext cx="33740" cy="97782"/>
            </a:xfrm>
            <a:custGeom>
              <a:rect b="b" l="l" r="r" t="t"/>
              <a:pathLst>
                <a:path extrusionOk="0" h="3072" w="1060">
                  <a:moveTo>
                    <a:pt x="703" y="345"/>
                  </a:moveTo>
                  <a:lnTo>
                    <a:pt x="703" y="2715"/>
                  </a:lnTo>
                  <a:lnTo>
                    <a:pt x="345" y="2715"/>
                  </a:lnTo>
                  <a:lnTo>
                    <a:pt x="345" y="345"/>
                  </a:lnTo>
                  <a:close/>
                  <a:moveTo>
                    <a:pt x="179" y="0"/>
                  </a:moveTo>
                  <a:cubicBezTo>
                    <a:pt x="95" y="0"/>
                    <a:pt x="0" y="84"/>
                    <a:pt x="0" y="179"/>
                  </a:cubicBezTo>
                  <a:lnTo>
                    <a:pt x="0" y="2893"/>
                  </a:lnTo>
                  <a:cubicBezTo>
                    <a:pt x="0" y="2977"/>
                    <a:pt x="83" y="3072"/>
                    <a:pt x="179" y="3072"/>
                  </a:cubicBezTo>
                  <a:lnTo>
                    <a:pt x="881" y="3072"/>
                  </a:lnTo>
                  <a:cubicBezTo>
                    <a:pt x="976" y="3072"/>
                    <a:pt x="1060" y="3001"/>
                    <a:pt x="1060" y="2893"/>
                  </a:cubicBezTo>
                  <a:lnTo>
                    <a:pt x="1060" y="179"/>
                  </a:lnTo>
                  <a:cubicBezTo>
                    <a:pt x="1048" y="84"/>
                    <a:pt x="976" y="0"/>
                    <a:pt x="88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5864024" y="2111961"/>
              <a:ext cx="33740" cy="83426"/>
            </a:xfrm>
            <a:custGeom>
              <a:rect b="b" l="l" r="r" t="t"/>
              <a:pathLst>
                <a:path extrusionOk="0" h="2621" w="1060">
                  <a:moveTo>
                    <a:pt x="703" y="358"/>
                  </a:moveTo>
                  <a:lnTo>
                    <a:pt x="703" y="2275"/>
                  </a:lnTo>
                  <a:lnTo>
                    <a:pt x="346" y="2275"/>
                  </a:lnTo>
                  <a:lnTo>
                    <a:pt x="346" y="358"/>
                  </a:lnTo>
                  <a:close/>
                  <a:moveTo>
                    <a:pt x="191" y="1"/>
                  </a:moveTo>
                  <a:cubicBezTo>
                    <a:pt x="96" y="1"/>
                    <a:pt x="0" y="72"/>
                    <a:pt x="0" y="179"/>
                  </a:cubicBezTo>
                  <a:lnTo>
                    <a:pt x="0" y="2442"/>
                  </a:lnTo>
                  <a:cubicBezTo>
                    <a:pt x="0" y="2525"/>
                    <a:pt x="84" y="2620"/>
                    <a:pt x="191" y="2620"/>
                  </a:cubicBezTo>
                  <a:lnTo>
                    <a:pt x="881" y="2620"/>
                  </a:lnTo>
                  <a:cubicBezTo>
                    <a:pt x="977" y="2620"/>
                    <a:pt x="1060" y="2537"/>
                    <a:pt x="1060" y="2442"/>
                  </a:cubicBezTo>
                  <a:lnTo>
                    <a:pt x="1060" y="179"/>
                  </a:lnTo>
                  <a:cubicBezTo>
                    <a:pt x="1048" y="84"/>
                    <a:pt x="977" y="1"/>
                    <a:pt x="88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4"/>
            <p:cNvSpPr/>
            <p:nvPr/>
          </p:nvSpPr>
          <p:spPr>
            <a:xfrm>
              <a:off x="5904193" y="2065744"/>
              <a:ext cx="33390" cy="129644"/>
            </a:xfrm>
            <a:custGeom>
              <a:rect b="b" l="l" r="r" t="t"/>
              <a:pathLst>
                <a:path extrusionOk="0" h="4073" w="1049">
                  <a:moveTo>
                    <a:pt x="691" y="357"/>
                  </a:moveTo>
                  <a:lnTo>
                    <a:pt x="691" y="3727"/>
                  </a:lnTo>
                  <a:lnTo>
                    <a:pt x="334" y="3727"/>
                  </a:lnTo>
                  <a:lnTo>
                    <a:pt x="334" y="357"/>
                  </a:lnTo>
                  <a:close/>
                  <a:moveTo>
                    <a:pt x="179" y="0"/>
                  </a:moveTo>
                  <a:cubicBezTo>
                    <a:pt x="72" y="24"/>
                    <a:pt x="0" y="95"/>
                    <a:pt x="0" y="179"/>
                  </a:cubicBezTo>
                  <a:lnTo>
                    <a:pt x="0" y="3894"/>
                  </a:lnTo>
                  <a:cubicBezTo>
                    <a:pt x="0" y="3977"/>
                    <a:pt x="72" y="4072"/>
                    <a:pt x="179" y="4072"/>
                  </a:cubicBezTo>
                  <a:lnTo>
                    <a:pt x="870" y="4072"/>
                  </a:lnTo>
                  <a:cubicBezTo>
                    <a:pt x="965" y="4072"/>
                    <a:pt x="1048" y="3989"/>
                    <a:pt x="1048" y="3894"/>
                  </a:cubicBezTo>
                  <a:lnTo>
                    <a:pt x="1048" y="179"/>
                  </a:lnTo>
                  <a:cubicBezTo>
                    <a:pt x="1048" y="95"/>
                    <a:pt x="977" y="0"/>
                    <a:pt x="8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4"/>
            <p:cNvSpPr/>
            <p:nvPr/>
          </p:nvSpPr>
          <p:spPr>
            <a:xfrm>
              <a:off x="5713563" y="2080131"/>
              <a:ext cx="40965" cy="11395"/>
            </a:xfrm>
            <a:custGeom>
              <a:rect b="b" l="l" r="r" t="t"/>
              <a:pathLst>
                <a:path extrusionOk="0" h="358" w="1287">
                  <a:moveTo>
                    <a:pt x="179" y="1"/>
                  </a:moveTo>
                  <a:cubicBezTo>
                    <a:pt x="96" y="1"/>
                    <a:pt x="1" y="72"/>
                    <a:pt x="1" y="179"/>
                  </a:cubicBezTo>
                  <a:cubicBezTo>
                    <a:pt x="12" y="263"/>
                    <a:pt x="96" y="358"/>
                    <a:pt x="179" y="358"/>
                  </a:cubicBezTo>
                  <a:lnTo>
                    <a:pt x="1108" y="358"/>
                  </a:lnTo>
                  <a:cubicBezTo>
                    <a:pt x="1191" y="358"/>
                    <a:pt x="1286" y="286"/>
                    <a:pt x="1286" y="179"/>
                  </a:cubicBezTo>
                  <a:cubicBezTo>
                    <a:pt x="1286" y="72"/>
                    <a:pt x="1203" y="1"/>
                    <a:pt x="11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5713945" y="2097574"/>
              <a:ext cx="56880" cy="11395"/>
            </a:xfrm>
            <a:custGeom>
              <a:rect b="b" l="l" r="r" t="t"/>
              <a:pathLst>
                <a:path extrusionOk="0" h="358" w="1787">
                  <a:moveTo>
                    <a:pt x="179" y="0"/>
                  </a:moveTo>
                  <a:cubicBezTo>
                    <a:pt x="96" y="0"/>
                    <a:pt x="0" y="72"/>
                    <a:pt x="0" y="179"/>
                  </a:cubicBezTo>
                  <a:cubicBezTo>
                    <a:pt x="0" y="274"/>
                    <a:pt x="84" y="357"/>
                    <a:pt x="179" y="357"/>
                  </a:cubicBezTo>
                  <a:lnTo>
                    <a:pt x="1608" y="357"/>
                  </a:lnTo>
                  <a:cubicBezTo>
                    <a:pt x="1703" y="357"/>
                    <a:pt x="1786" y="286"/>
                    <a:pt x="1786" y="179"/>
                  </a:cubicBezTo>
                  <a:cubicBezTo>
                    <a:pt x="1774" y="72"/>
                    <a:pt x="1703" y="0"/>
                    <a:pt x="160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5713945" y="2114985"/>
              <a:ext cx="56880" cy="11427"/>
            </a:xfrm>
            <a:custGeom>
              <a:rect b="b" l="l" r="r" t="t"/>
              <a:pathLst>
                <a:path extrusionOk="0" h="359" w="1787">
                  <a:moveTo>
                    <a:pt x="179" y="1"/>
                  </a:moveTo>
                  <a:cubicBezTo>
                    <a:pt x="96" y="1"/>
                    <a:pt x="0" y="84"/>
                    <a:pt x="0" y="180"/>
                  </a:cubicBezTo>
                  <a:cubicBezTo>
                    <a:pt x="0" y="275"/>
                    <a:pt x="84" y="358"/>
                    <a:pt x="179" y="358"/>
                  </a:cubicBezTo>
                  <a:lnTo>
                    <a:pt x="1608" y="358"/>
                  </a:lnTo>
                  <a:cubicBezTo>
                    <a:pt x="1703" y="358"/>
                    <a:pt x="1786" y="287"/>
                    <a:pt x="1786" y="180"/>
                  </a:cubicBezTo>
                  <a:cubicBezTo>
                    <a:pt x="1774" y="84"/>
                    <a:pt x="1703"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5713945" y="2132810"/>
              <a:ext cx="56880" cy="11013"/>
            </a:xfrm>
            <a:custGeom>
              <a:rect b="b" l="l" r="r" t="t"/>
              <a:pathLst>
                <a:path extrusionOk="0" h="346" w="1787">
                  <a:moveTo>
                    <a:pt x="179" y="1"/>
                  </a:moveTo>
                  <a:cubicBezTo>
                    <a:pt x="96" y="1"/>
                    <a:pt x="0" y="72"/>
                    <a:pt x="0" y="179"/>
                  </a:cubicBezTo>
                  <a:cubicBezTo>
                    <a:pt x="0" y="263"/>
                    <a:pt x="84" y="346"/>
                    <a:pt x="179" y="346"/>
                  </a:cubicBezTo>
                  <a:lnTo>
                    <a:pt x="1608" y="346"/>
                  </a:lnTo>
                  <a:cubicBezTo>
                    <a:pt x="1703" y="346"/>
                    <a:pt x="1786" y="274"/>
                    <a:pt x="1786" y="179"/>
                  </a:cubicBezTo>
                  <a:cubicBezTo>
                    <a:pt x="1774" y="72"/>
                    <a:pt x="1703" y="1"/>
                    <a:pt x="16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5663526" y="2182464"/>
              <a:ext cx="69389" cy="68625"/>
            </a:xfrm>
            <a:custGeom>
              <a:rect b="b" l="l" r="r" t="t"/>
              <a:pathLst>
                <a:path extrusionOk="0" h="2156" w="2180">
                  <a:moveTo>
                    <a:pt x="1084" y="0"/>
                  </a:moveTo>
                  <a:cubicBezTo>
                    <a:pt x="489" y="0"/>
                    <a:pt x="1" y="488"/>
                    <a:pt x="1" y="1084"/>
                  </a:cubicBezTo>
                  <a:cubicBezTo>
                    <a:pt x="1" y="1322"/>
                    <a:pt x="72" y="1548"/>
                    <a:pt x="215" y="1739"/>
                  </a:cubicBezTo>
                  <a:cubicBezTo>
                    <a:pt x="250" y="1780"/>
                    <a:pt x="300" y="1806"/>
                    <a:pt x="351" y="1806"/>
                  </a:cubicBezTo>
                  <a:cubicBezTo>
                    <a:pt x="387" y="1806"/>
                    <a:pt x="423" y="1792"/>
                    <a:pt x="453" y="1762"/>
                  </a:cubicBezTo>
                  <a:cubicBezTo>
                    <a:pt x="537" y="1715"/>
                    <a:pt x="549" y="1608"/>
                    <a:pt x="489" y="1524"/>
                  </a:cubicBezTo>
                  <a:cubicBezTo>
                    <a:pt x="382" y="1393"/>
                    <a:pt x="334" y="1250"/>
                    <a:pt x="334" y="1084"/>
                  </a:cubicBezTo>
                  <a:cubicBezTo>
                    <a:pt x="334" y="679"/>
                    <a:pt x="668" y="334"/>
                    <a:pt x="1084" y="334"/>
                  </a:cubicBezTo>
                  <a:cubicBezTo>
                    <a:pt x="1489" y="334"/>
                    <a:pt x="1823" y="667"/>
                    <a:pt x="1823" y="1084"/>
                  </a:cubicBezTo>
                  <a:cubicBezTo>
                    <a:pt x="1823" y="1334"/>
                    <a:pt x="1703" y="1560"/>
                    <a:pt x="1501" y="1691"/>
                  </a:cubicBezTo>
                  <a:cubicBezTo>
                    <a:pt x="1489" y="1691"/>
                    <a:pt x="1489" y="1715"/>
                    <a:pt x="1465" y="1715"/>
                  </a:cubicBezTo>
                  <a:lnTo>
                    <a:pt x="1453" y="1715"/>
                  </a:lnTo>
                  <a:lnTo>
                    <a:pt x="1442" y="1727"/>
                  </a:lnTo>
                  <a:lnTo>
                    <a:pt x="1430" y="1727"/>
                  </a:lnTo>
                  <a:cubicBezTo>
                    <a:pt x="1406" y="1727"/>
                    <a:pt x="1406" y="1739"/>
                    <a:pt x="1394" y="1739"/>
                  </a:cubicBezTo>
                  <a:cubicBezTo>
                    <a:pt x="1382" y="1739"/>
                    <a:pt x="1382" y="1751"/>
                    <a:pt x="1370" y="1751"/>
                  </a:cubicBezTo>
                  <a:lnTo>
                    <a:pt x="1346" y="1751"/>
                  </a:lnTo>
                  <a:cubicBezTo>
                    <a:pt x="1346" y="1751"/>
                    <a:pt x="1334" y="1751"/>
                    <a:pt x="1334" y="1774"/>
                  </a:cubicBezTo>
                  <a:lnTo>
                    <a:pt x="1322" y="1774"/>
                  </a:lnTo>
                  <a:cubicBezTo>
                    <a:pt x="1311" y="1774"/>
                    <a:pt x="1311" y="1774"/>
                    <a:pt x="1287" y="1786"/>
                  </a:cubicBezTo>
                  <a:cubicBezTo>
                    <a:pt x="1275" y="1786"/>
                    <a:pt x="1275" y="1786"/>
                    <a:pt x="1263" y="1798"/>
                  </a:cubicBezTo>
                  <a:lnTo>
                    <a:pt x="834" y="1798"/>
                  </a:lnTo>
                  <a:cubicBezTo>
                    <a:pt x="811" y="1798"/>
                    <a:pt x="811" y="1798"/>
                    <a:pt x="799" y="1786"/>
                  </a:cubicBezTo>
                  <a:cubicBezTo>
                    <a:pt x="787" y="1786"/>
                    <a:pt x="787" y="1786"/>
                    <a:pt x="775" y="1774"/>
                  </a:cubicBezTo>
                  <a:lnTo>
                    <a:pt x="751" y="1774"/>
                  </a:lnTo>
                  <a:cubicBezTo>
                    <a:pt x="732" y="1766"/>
                    <a:pt x="712" y="1762"/>
                    <a:pt x="691" y="1762"/>
                  </a:cubicBezTo>
                  <a:cubicBezTo>
                    <a:pt x="623" y="1762"/>
                    <a:pt x="555" y="1805"/>
                    <a:pt x="537" y="1870"/>
                  </a:cubicBezTo>
                  <a:cubicBezTo>
                    <a:pt x="501" y="1965"/>
                    <a:pt x="549" y="2072"/>
                    <a:pt x="632" y="2096"/>
                  </a:cubicBezTo>
                  <a:lnTo>
                    <a:pt x="656" y="2096"/>
                  </a:lnTo>
                  <a:cubicBezTo>
                    <a:pt x="668" y="2096"/>
                    <a:pt x="680" y="2108"/>
                    <a:pt x="691" y="2108"/>
                  </a:cubicBezTo>
                  <a:cubicBezTo>
                    <a:pt x="715" y="2108"/>
                    <a:pt x="727" y="2132"/>
                    <a:pt x="739" y="2132"/>
                  </a:cubicBezTo>
                  <a:lnTo>
                    <a:pt x="751" y="2132"/>
                  </a:lnTo>
                  <a:cubicBezTo>
                    <a:pt x="775" y="2132"/>
                    <a:pt x="787" y="2132"/>
                    <a:pt x="787" y="2143"/>
                  </a:cubicBezTo>
                  <a:lnTo>
                    <a:pt x="799" y="2143"/>
                  </a:lnTo>
                  <a:cubicBezTo>
                    <a:pt x="811" y="2143"/>
                    <a:pt x="834" y="2143"/>
                    <a:pt x="846" y="2155"/>
                  </a:cubicBezTo>
                  <a:lnTo>
                    <a:pt x="1156" y="2155"/>
                  </a:lnTo>
                  <a:cubicBezTo>
                    <a:pt x="1168" y="2155"/>
                    <a:pt x="1180" y="2155"/>
                    <a:pt x="1203" y="2143"/>
                  </a:cubicBezTo>
                  <a:lnTo>
                    <a:pt x="1215" y="2143"/>
                  </a:lnTo>
                  <a:cubicBezTo>
                    <a:pt x="1227" y="2143"/>
                    <a:pt x="1239" y="2143"/>
                    <a:pt x="1239" y="2132"/>
                  </a:cubicBezTo>
                  <a:lnTo>
                    <a:pt x="1263" y="2132"/>
                  </a:lnTo>
                  <a:cubicBezTo>
                    <a:pt x="1275" y="2132"/>
                    <a:pt x="1287" y="2108"/>
                    <a:pt x="1299" y="2108"/>
                  </a:cubicBezTo>
                  <a:cubicBezTo>
                    <a:pt x="1322" y="2108"/>
                    <a:pt x="1334" y="2096"/>
                    <a:pt x="1346" y="2096"/>
                  </a:cubicBezTo>
                  <a:lnTo>
                    <a:pt x="1358" y="2096"/>
                  </a:lnTo>
                  <a:cubicBezTo>
                    <a:pt x="1382" y="2096"/>
                    <a:pt x="1382" y="2084"/>
                    <a:pt x="1394" y="2084"/>
                  </a:cubicBezTo>
                  <a:lnTo>
                    <a:pt x="1406" y="2084"/>
                  </a:lnTo>
                  <a:cubicBezTo>
                    <a:pt x="1418" y="2084"/>
                    <a:pt x="1442" y="2072"/>
                    <a:pt x="1453" y="2072"/>
                  </a:cubicBezTo>
                  <a:cubicBezTo>
                    <a:pt x="1465" y="2072"/>
                    <a:pt x="1477" y="2048"/>
                    <a:pt x="1501" y="2048"/>
                  </a:cubicBezTo>
                  <a:lnTo>
                    <a:pt x="1513" y="2048"/>
                  </a:lnTo>
                  <a:cubicBezTo>
                    <a:pt x="1525" y="2048"/>
                    <a:pt x="1525" y="2036"/>
                    <a:pt x="1537" y="2036"/>
                  </a:cubicBezTo>
                  <a:lnTo>
                    <a:pt x="1561" y="2036"/>
                  </a:lnTo>
                  <a:cubicBezTo>
                    <a:pt x="1573" y="2024"/>
                    <a:pt x="1584" y="2024"/>
                    <a:pt x="1596" y="2012"/>
                  </a:cubicBezTo>
                  <a:cubicBezTo>
                    <a:pt x="1894" y="1798"/>
                    <a:pt x="2073" y="1465"/>
                    <a:pt x="2073" y="1096"/>
                  </a:cubicBezTo>
                  <a:cubicBezTo>
                    <a:pt x="2180" y="488"/>
                    <a:pt x="1692" y="0"/>
                    <a:pt x="10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24"/>
          <p:cNvSpPr/>
          <p:nvPr/>
        </p:nvSpPr>
        <p:spPr>
          <a:xfrm>
            <a:off x="6258713" y="1749500"/>
            <a:ext cx="786900" cy="78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1" name="Google Shape;181;p24"/>
          <p:cNvGrpSpPr/>
          <p:nvPr/>
        </p:nvGrpSpPr>
        <p:grpSpPr>
          <a:xfrm>
            <a:off x="6465570" y="1991736"/>
            <a:ext cx="373185" cy="302466"/>
            <a:chOff x="5220616" y="2791061"/>
            <a:chExt cx="373185" cy="302466"/>
          </a:xfrm>
        </p:grpSpPr>
        <p:sp>
          <p:nvSpPr>
            <p:cNvPr id="182" name="Google Shape;182;p24"/>
            <p:cNvSpPr/>
            <p:nvPr/>
          </p:nvSpPr>
          <p:spPr>
            <a:xfrm>
              <a:off x="5220616" y="2791061"/>
              <a:ext cx="373185" cy="302466"/>
            </a:xfrm>
            <a:custGeom>
              <a:rect b="b" l="l" r="r" t="t"/>
              <a:pathLst>
                <a:path extrusionOk="0" h="9525" w="11752">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a:off x="5244432" y="2849268"/>
              <a:ext cx="326314" cy="11368"/>
            </a:xfrm>
            <a:custGeom>
              <a:rect b="b" l="l" r="r" t="t"/>
              <a:pathLst>
                <a:path extrusionOk="0" h="358" w="10276">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a:off x="5261834" y="2896139"/>
              <a:ext cx="46521" cy="11400"/>
            </a:xfrm>
            <a:custGeom>
              <a:rect b="b" l="l" r="r" t="t"/>
              <a:pathLst>
                <a:path extrusionOk="0" h="359" w="1465">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a:off x="5343507" y="2896139"/>
              <a:ext cx="46521" cy="11400"/>
            </a:xfrm>
            <a:custGeom>
              <a:rect b="b" l="l" r="r" t="t"/>
              <a:pathLst>
                <a:path extrusionOk="0" h="359" w="1465">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5506823" y="2896139"/>
              <a:ext cx="46172" cy="11400"/>
            </a:xfrm>
            <a:custGeom>
              <a:rect b="b" l="l" r="r" t="t"/>
              <a:pathLst>
                <a:path extrusionOk="0" h="359" w="1454">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a:off x="5261834" y="2942660"/>
              <a:ext cx="46521" cy="11368"/>
            </a:xfrm>
            <a:custGeom>
              <a:rect b="b" l="l" r="r" t="t"/>
              <a:pathLst>
                <a:path extrusionOk="0" h="358" w="1465">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5424768" y="2942660"/>
              <a:ext cx="46553" cy="11368"/>
            </a:xfrm>
            <a:custGeom>
              <a:rect b="b" l="l" r="r" t="t"/>
              <a:pathLst>
                <a:path extrusionOk="0" h="358" w="1466">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5261834" y="2989149"/>
              <a:ext cx="46521" cy="11400"/>
            </a:xfrm>
            <a:custGeom>
              <a:rect b="b" l="l" r="r" t="t"/>
              <a:pathLst>
                <a:path extrusionOk="0" h="359" w="1465">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5343507" y="2989149"/>
              <a:ext cx="46521" cy="11400"/>
            </a:xfrm>
            <a:custGeom>
              <a:rect b="b" l="l" r="r" t="t"/>
              <a:pathLst>
                <a:path extrusionOk="0" h="359" w="1465">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a:off x="5506823" y="2989149"/>
              <a:ext cx="46172" cy="11400"/>
            </a:xfrm>
            <a:custGeom>
              <a:rect b="b" l="l" r="r" t="t"/>
              <a:pathLst>
                <a:path extrusionOk="0" h="359" w="1454">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5343507" y="3036051"/>
              <a:ext cx="46521" cy="10987"/>
            </a:xfrm>
            <a:custGeom>
              <a:rect b="b" l="l" r="r" t="t"/>
              <a:pathLst>
                <a:path extrusionOk="0" h="346" w="1465">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5424768" y="3036051"/>
              <a:ext cx="46553" cy="10987"/>
            </a:xfrm>
            <a:custGeom>
              <a:rect b="b" l="l" r="r" t="t"/>
              <a:pathLst>
                <a:path extrusionOk="0" h="346" w="1466">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5506823" y="3036051"/>
              <a:ext cx="46172" cy="10987"/>
            </a:xfrm>
            <a:custGeom>
              <a:rect b="b" l="l" r="r" t="t"/>
              <a:pathLst>
                <a:path extrusionOk="0" h="346" w="1454">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a:off x="5343126" y="2930752"/>
              <a:ext cx="46902" cy="33851"/>
            </a:xfrm>
            <a:custGeom>
              <a:rect b="b" l="l" r="r" t="t"/>
              <a:pathLst>
                <a:path extrusionOk="0" h="1066" w="1477">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a:off x="5506442" y="2930752"/>
              <a:ext cx="47283" cy="33851"/>
            </a:xfrm>
            <a:custGeom>
              <a:rect b="b" l="l" r="r" t="t"/>
              <a:pathLst>
                <a:path extrusionOk="0" h="1066" w="1489">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5424419" y="2977336"/>
              <a:ext cx="47283" cy="34168"/>
            </a:xfrm>
            <a:custGeom>
              <a:rect b="b" l="l" r="r" t="t"/>
              <a:pathLst>
                <a:path extrusionOk="0" h="1076" w="1489">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5261453" y="3024143"/>
              <a:ext cx="47283" cy="33851"/>
            </a:xfrm>
            <a:custGeom>
              <a:rect b="b" l="l" r="r" t="t"/>
              <a:pathLst>
                <a:path extrusionOk="0" h="1066" w="1489">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a:off x="5424419" y="2884231"/>
              <a:ext cx="47283" cy="33883"/>
            </a:xfrm>
            <a:custGeom>
              <a:rect b="b" l="l" r="r" t="t"/>
              <a:pathLst>
                <a:path extrusionOk="0" h="1067" w="1489">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24"/>
          <p:cNvSpPr/>
          <p:nvPr/>
        </p:nvSpPr>
        <p:spPr>
          <a:xfrm>
            <a:off x="6462744" y="1962381"/>
            <a:ext cx="378850" cy="361125"/>
          </a:xfrm>
          <a:custGeom>
            <a:rect b="b" l="l" r="r" t="t"/>
            <a:pathLst>
              <a:path extrusionOk="0" h="14445" w="15154">
                <a:moveTo>
                  <a:pt x="11666" y="1429"/>
                </a:moveTo>
                <a:cubicBezTo>
                  <a:pt x="12090" y="1429"/>
                  <a:pt x="12515" y="1591"/>
                  <a:pt x="12839" y="1915"/>
                </a:cubicBezTo>
                <a:cubicBezTo>
                  <a:pt x="13487" y="2563"/>
                  <a:pt x="13487" y="3643"/>
                  <a:pt x="12839" y="4291"/>
                </a:cubicBezTo>
                <a:lnTo>
                  <a:pt x="11111" y="5989"/>
                </a:lnTo>
                <a:cubicBezTo>
                  <a:pt x="10806" y="6315"/>
                  <a:pt x="10379" y="6473"/>
                  <a:pt x="9949" y="6473"/>
                </a:cubicBezTo>
                <a:cubicBezTo>
                  <a:pt x="9768" y="6473"/>
                  <a:pt x="9586" y="6445"/>
                  <a:pt x="9413" y="6390"/>
                </a:cubicBezTo>
                <a:lnTo>
                  <a:pt x="9629" y="6174"/>
                </a:lnTo>
                <a:cubicBezTo>
                  <a:pt x="10153" y="5650"/>
                  <a:pt x="9629" y="4905"/>
                  <a:pt x="9065" y="4905"/>
                </a:cubicBezTo>
                <a:cubicBezTo>
                  <a:pt x="8898" y="4905"/>
                  <a:pt x="8728" y="4970"/>
                  <a:pt x="8580" y="5125"/>
                </a:cubicBezTo>
                <a:lnTo>
                  <a:pt x="8364" y="5341"/>
                </a:lnTo>
                <a:cubicBezTo>
                  <a:pt x="8148" y="4724"/>
                  <a:pt x="8302" y="4075"/>
                  <a:pt x="8734" y="3643"/>
                </a:cubicBezTo>
                <a:lnTo>
                  <a:pt x="8765" y="3643"/>
                </a:lnTo>
                <a:lnTo>
                  <a:pt x="10493" y="1915"/>
                </a:lnTo>
                <a:cubicBezTo>
                  <a:pt x="10817" y="1591"/>
                  <a:pt x="11242" y="1429"/>
                  <a:pt x="11666" y="1429"/>
                </a:cubicBezTo>
                <a:close/>
                <a:moveTo>
                  <a:pt x="9076" y="5344"/>
                </a:moveTo>
                <a:cubicBezTo>
                  <a:pt x="9325" y="5344"/>
                  <a:pt x="9536" y="5657"/>
                  <a:pt x="9321" y="5896"/>
                </a:cubicBezTo>
                <a:lnTo>
                  <a:pt x="8888" y="6328"/>
                </a:lnTo>
                <a:lnTo>
                  <a:pt x="6234" y="8982"/>
                </a:lnTo>
                <a:cubicBezTo>
                  <a:pt x="6174" y="9043"/>
                  <a:pt x="6105" y="9068"/>
                  <a:pt x="6037" y="9068"/>
                </a:cubicBezTo>
                <a:cubicBezTo>
                  <a:pt x="5791" y="9068"/>
                  <a:pt x="5554" y="8737"/>
                  <a:pt x="5771" y="8520"/>
                </a:cubicBezTo>
                <a:lnTo>
                  <a:pt x="8858" y="5433"/>
                </a:lnTo>
                <a:cubicBezTo>
                  <a:pt x="8927" y="5371"/>
                  <a:pt x="9003" y="5344"/>
                  <a:pt x="9076" y="5344"/>
                </a:cubicBezTo>
                <a:close/>
                <a:moveTo>
                  <a:pt x="5174" y="6884"/>
                </a:moveTo>
                <a:cubicBezTo>
                  <a:pt x="5623" y="6884"/>
                  <a:pt x="6073" y="6995"/>
                  <a:pt x="6481" y="7223"/>
                </a:cubicBezTo>
                <a:lnTo>
                  <a:pt x="6018" y="7686"/>
                </a:lnTo>
                <a:cubicBezTo>
                  <a:pt x="5740" y="7558"/>
                  <a:pt x="5447" y="7496"/>
                  <a:pt x="5157" y="7496"/>
                </a:cubicBezTo>
                <a:cubicBezTo>
                  <a:pt x="4611" y="7496"/>
                  <a:pt x="4076" y="7715"/>
                  <a:pt x="3673" y="8118"/>
                </a:cubicBezTo>
                <a:lnTo>
                  <a:pt x="1945" y="9847"/>
                </a:lnTo>
                <a:cubicBezTo>
                  <a:pt x="540" y="11347"/>
                  <a:pt x="1891" y="13380"/>
                  <a:pt x="3488" y="13380"/>
                </a:cubicBezTo>
                <a:cubicBezTo>
                  <a:pt x="3961" y="13380"/>
                  <a:pt x="4456" y="13201"/>
                  <a:pt x="4907" y="12778"/>
                </a:cubicBezTo>
                <a:cubicBezTo>
                  <a:pt x="5049" y="12636"/>
                  <a:pt x="4919" y="12440"/>
                  <a:pt x="4767" y="12440"/>
                </a:cubicBezTo>
                <a:cubicBezTo>
                  <a:pt x="4721" y="12440"/>
                  <a:pt x="4673" y="12458"/>
                  <a:pt x="4630" y="12501"/>
                </a:cubicBezTo>
                <a:cubicBezTo>
                  <a:pt x="4306" y="12825"/>
                  <a:pt x="3873" y="12987"/>
                  <a:pt x="3441" y="12987"/>
                </a:cubicBezTo>
                <a:cubicBezTo>
                  <a:pt x="3009" y="12987"/>
                  <a:pt x="2577" y="12825"/>
                  <a:pt x="2253" y="12501"/>
                </a:cubicBezTo>
                <a:cubicBezTo>
                  <a:pt x="1605" y="11853"/>
                  <a:pt x="1605" y="10772"/>
                  <a:pt x="2253" y="10124"/>
                </a:cubicBezTo>
                <a:lnTo>
                  <a:pt x="3981" y="8427"/>
                </a:lnTo>
                <a:cubicBezTo>
                  <a:pt x="4284" y="8102"/>
                  <a:pt x="4708" y="7930"/>
                  <a:pt x="5137" y="7930"/>
                </a:cubicBezTo>
                <a:cubicBezTo>
                  <a:pt x="5320" y="7930"/>
                  <a:pt x="5503" y="7961"/>
                  <a:pt x="5679" y="8026"/>
                </a:cubicBezTo>
                <a:lnTo>
                  <a:pt x="5494" y="8242"/>
                </a:lnTo>
                <a:cubicBezTo>
                  <a:pt x="4970" y="8766"/>
                  <a:pt x="5475" y="9511"/>
                  <a:pt x="6046" y="9511"/>
                </a:cubicBezTo>
                <a:cubicBezTo>
                  <a:pt x="6214" y="9511"/>
                  <a:pt x="6388" y="9446"/>
                  <a:pt x="6543" y="9291"/>
                </a:cubicBezTo>
                <a:lnTo>
                  <a:pt x="6728" y="9075"/>
                </a:lnTo>
                <a:lnTo>
                  <a:pt x="6728" y="9075"/>
                </a:lnTo>
                <a:cubicBezTo>
                  <a:pt x="6944" y="9692"/>
                  <a:pt x="6790" y="10340"/>
                  <a:pt x="6327" y="10772"/>
                </a:cubicBezTo>
                <a:lnTo>
                  <a:pt x="5370" y="11760"/>
                </a:lnTo>
                <a:cubicBezTo>
                  <a:pt x="5201" y="11905"/>
                  <a:pt x="5354" y="12126"/>
                  <a:pt x="5517" y="12126"/>
                </a:cubicBezTo>
                <a:cubicBezTo>
                  <a:pt x="5562" y="12126"/>
                  <a:pt x="5608" y="12109"/>
                  <a:pt x="5648" y="12069"/>
                </a:cubicBezTo>
                <a:lnTo>
                  <a:pt x="6636" y="11081"/>
                </a:lnTo>
                <a:cubicBezTo>
                  <a:pt x="7253" y="10464"/>
                  <a:pt x="7407" y="9538"/>
                  <a:pt x="7068" y="8766"/>
                </a:cubicBezTo>
                <a:lnTo>
                  <a:pt x="7531" y="8304"/>
                </a:lnTo>
                <a:lnTo>
                  <a:pt x="7531" y="8304"/>
                </a:lnTo>
                <a:cubicBezTo>
                  <a:pt x="8117" y="9353"/>
                  <a:pt x="7932" y="10680"/>
                  <a:pt x="7068" y="11513"/>
                </a:cubicBezTo>
                <a:lnTo>
                  <a:pt x="5370" y="13211"/>
                </a:lnTo>
                <a:cubicBezTo>
                  <a:pt x="4830" y="13751"/>
                  <a:pt x="4136" y="14021"/>
                  <a:pt x="3441" y="14021"/>
                </a:cubicBezTo>
                <a:cubicBezTo>
                  <a:pt x="2747" y="14021"/>
                  <a:pt x="2053" y="13751"/>
                  <a:pt x="1513" y="13211"/>
                </a:cubicBezTo>
                <a:cubicBezTo>
                  <a:pt x="463" y="12161"/>
                  <a:pt x="463" y="10464"/>
                  <a:pt x="1513" y="9384"/>
                </a:cubicBezTo>
                <a:lnTo>
                  <a:pt x="3241" y="7686"/>
                </a:lnTo>
                <a:cubicBezTo>
                  <a:pt x="3769" y="7158"/>
                  <a:pt x="4469" y="6884"/>
                  <a:pt x="5174" y="6884"/>
                </a:cubicBezTo>
                <a:close/>
                <a:moveTo>
                  <a:pt x="12008" y="0"/>
                </a:moveTo>
                <a:cubicBezTo>
                  <a:pt x="11755" y="0"/>
                  <a:pt x="11706" y="404"/>
                  <a:pt x="11975" y="434"/>
                </a:cubicBezTo>
                <a:cubicBezTo>
                  <a:pt x="14228" y="711"/>
                  <a:pt x="15153" y="3427"/>
                  <a:pt x="13580" y="5032"/>
                </a:cubicBezTo>
                <a:lnTo>
                  <a:pt x="11851" y="6730"/>
                </a:lnTo>
                <a:cubicBezTo>
                  <a:pt x="11323" y="7257"/>
                  <a:pt x="10634" y="7532"/>
                  <a:pt x="9931" y="7532"/>
                </a:cubicBezTo>
                <a:cubicBezTo>
                  <a:pt x="9484" y="7532"/>
                  <a:pt x="9031" y="7421"/>
                  <a:pt x="8611" y="7192"/>
                </a:cubicBezTo>
                <a:lnTo>
                  <a:pt x="9074" y="6730"/>
                </a:lnTo>
                <a:cubicBezTo>
                  <a:pt x="9351" y="6853"/>
                  <a:pt x="9629" y="6915"/>
                  <a:pt x="9938" y="6915"/>
                </a:cubicBezTo>
                <a:cubicBezTo>
                  <a:pt x="10493" y="6915"/>
                  <a:pt x="11018" y="6699"/>
                  <a:pt x="11419" y="6297"/>
                </a:cubicBezTo>
                <a:lnTo>
                  <a:pt x="13147" y="4600"/>
                </a:lnTo>
                <a:cubicBezTo>
                  <a:pt x="14553" y="3076"/>
                  <a:pt x="13201" y="1037"/>
                  <a:pt x="11602" y="1037"/>
                </a:cubicBezTo>
                <a:cubicBezTo>
                  <a:pt x="11130" y="1037"/>
                  <a:pt x="10635" y="1215"/>
                  <a:pt x="10185" y="1637"/>
                </a:cubicBezTo>
                <a:lnTo>
                  <a:pt x="8456" y="3366"/>
                </a:lnTo>
                <a:cubicBezTo>
                  <a:pt x="7839" y="3952"/>
                  <a:pt x="7685" y="4847"/>
                  <a:pt x="7994" y="5649"/>
                </a:cubicBezTo>
                <a:lnTo>
                  <a:pt x="8024" y="5680"/>
                </a:lnTo>
                <a:lnTo>
                  <a:pt x="7561" y="6143"/>
                </a:lnTo>
                <a:cubicBezTo>
                  <a:pt x="6975" y="5094"/>
                  <a:pt x="7160" y="3767"/>
                  <a:pt x="8024" y="2934"/>
                </a:cubicBezTo>
                <a:lnTo>
                  <a:pt x="9753" y="1205"/>
                </a:lnTo>
                <a:cubicBezTo>
                  <a:pt x="10061" y="897"/>
                  <a:pt x="10432" y="650"/>
                  <a:pt x="10864" y="526"/>
                </a:cubicBezTo>
                <a:cubicBezTo>
                  <a:pt x="11092" y="441"/>
                  <a:pt x="11004" y="118"/>
                  <a:pt x="10794" y="118"/>
                </a:cubicBezTo>
                <a:cubicBezTo>
                  <a:pt x="10777" y="118"/>
                  <a:pt x="10759" y="120"/>
                  <a:pt x="10740" y="125"/>
                </a:cubicBezTo>
                <a:cubicBezTo>
                  <a:pt x="10246" y="249"/>
                  <a:pt x="9814" y="526"/>
                  <a:pt x="9444" y="897"/>
                </a:cubicBezTo>
                <a:lnTo>
                  <a:pt x="7716" y="2594"/>
                </a:lnTo>
                <a:cubicBezTo>
                  <a:pt x="6697" y="3613"/>
                  <a:pt x="6512" y="5217"/>
                  <a:pt x="7253" y="6452"/>
                </a:cubicBezTo>
                <a:lnTo>
                  <a:pt x="6790" y="6915"/>
                </a:lnTo>
                <a:cubicBezTo>
                  <a:pt x="6286" y="6612"/>
                  <a:pt x="5720" y="6464"/>
                  <a:pt x="5158" y="6464"/>
                </a:cubicBezTo>
                <a:cubicBezTo>
                  <a:pt x="4343" y="6464"/>
                  <a:pt x="3535" y="6775"/>
                  <a:pt x="2932" y="7378"/>
                </a:cubicBezTo>
                <a:lnTo>
                  <a:pt x="1235" y="9106"/>
                </a:lnTo>
                <a:cubicBezTo>
                  <a:pt x="0" y="10310"/>
                  <a:pt x="0" y="12316"/>
                  <a:pt x="1235" y="13519"/>
                </a:cubicBezTo>
                <a:cubicBezTo>
                  <a:pt x="1837" y="14136"/>
                  <a:pt x="2639" y="14445"/>
                  <a:pt x="3441" y="14445"/>
                </a:cubicBezTo>
                <a:cubicBezTo>
                  <a:pt x="4244" y="14445"/>
                  <a:pt x="5046" y="14136"/>
                  <a:pt x="5648" y="13519"/>
                </a:cubicBezTo>
                <a:lnTo>
                  <a:pt x="7407" y="11791"/>
                </a:lnTo>
                <a:cubicBezTo>
                  <a:pt x="8395" y="10772"/>
                  <a:pt x="8611" y="9198"/>
                  <a:pt x="7870" y="7964"/>
                </a:cubicBezTo>
                <a:lnTo>
                  <a:pt x="8333" y="7501"/>
                </a:lnTo>
                <a:cubicBezTo>
                  <a:pt x="8837" y="7804"/>
                  <a:pt x="9403" y="7952"/>
                  <a:pt x="9965" y="7952"/>
                </a:cubicBezTo>
                <a:cubicBezTo>
                  <a:pt x="10780" y="7952"/>
                  <a:pt x="11588" y="7641"/>
                  <a:pt x="12191" y="7038"/>
                </a:cubicBezTo>
                <a:lnTo>
                  <a:pt x="13919" y="5310"/>
                </a:lnTo>
                <a:cubicBezTo>
                  <a:pt x="15123" y="4106"/>
                  <a:pt x="15123" y="2100"/>
                  <a:pt x="13919" y="897"/>
                </a:cubicBezTo>
                <a:lnTo>
                  <a:pt x="13857" y="897"/>
                </a:lnTo>
                <a:cubicBezTo>
                  <a:pt x="13363" y="403"/>
                  <a:pt x="12746" y="94"/>
                  <a:pt x="12036" y="2"/>
                </a:cubicBezTo>
                <a:cubicBezTo>
                  <a:pt x="12027" y="1"/>
                  <a:pt x="12018" y="0"/>
                  <a:pt x="1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 name="Google Shape;201;p24"/>
          <p:cNvGrpSpPr/>
          <p:nvPr/>
        </p:nvGrpSpPr>
        <p:grpSpPr>
          <a:xfrm>
            <a:off x="6777480" y="280666"/>
            <a:ext cx="565090" cy="483720"/>
            <a:chOff x="1745217" y="1515471"/>
            <a:chExt cx="343269" cy="342505"/>
          </a:xfrm>
        </p:grpSpPr>
        <p:sp>
          <p:nvSpPr>
            <p:cNvPr id="202" name="Google Shape;202;p24"/>
            <p:cNvSpPr/>
            <p:nvPr/>
          </p:nvSpPr>
          <p:spPr>
            <a:xfrm>
              <a:off x="1854448" y="1647096"/>
              <a:ext cx="22012" cy="21630"/>
            </a:xfrm>
            <a:custGeom>
              <a:rect b="b" l="l" r="r" t="t"/>
              <a:pathLst>
                <a:path extrusionOk="0" h="679" w="691">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1906021" y="1647096"/>
              <a:ext cx="21661" cy="21630"/>
            </a:xfrm>
            <a:custGeom>
              <a:rect b="b" l="l" r="r" t="t"/>
              <a:pathLst>
                <a:path extrusionOk="0" h="679" w="68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p:nvPr/>
          </p:nvSpPr>
          <p:spPr>
            <a:xfrm>
              <a:off x="1956830" y="1647096"/>
              <a:ext cx="22044" cy="21630"/>
            </a:xfrm>
            <a:custGeom>
              <a:rect b="b" l="l" r="r" t="t"/>
              <a:pathLst>
                <a:path extrusionOk="0" h="679" w="692">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a:off x="1745217" y="1515471"/>
              <a:ext cx="343269" cy="342505"/>
            </a:xfrm>
            <a:custGeom>
              <a:rect b="b" l="l" r="r" t="t"/>
              <a:pathLst>
                <a:path extrusionOk="0" h="10752" w="10776">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p:nvPr/>
        </p:nvSpPr>
        <p:spPr>
          <a:xfrm>
            <a:off x="3162747" y="308100"/>
            <a:ext cx="2921700" cy="7869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25"/>
          <p:cNvSpPr txBox="1"/>
          <p:nvPr>
            <p:ph type="title"/>
          </p:nvPr>
        </p:nvSpPr>
        <p:spPr>
          <a:xfrm>
            <a:off x="775500" y="503400"/>
            <a:ext cx="7696200" cy="3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Solution</a:t>
            </a:r>
            <a:endParaRPr/>
          </a:p>
        </p:txBody>
      </p:sp>
      <p:sp>
        <p:nvSpPr>
          <p:cNvPr id="212" name="Google Shape;212;p25"/>
          <p:cNvSpPr txBox="1"/>
          <p:nvPr>
            <p:ph idx="3" type="body"/>
          </p:nvPr>
        </p:nvSpPr>
        <p:spPr>
          <a:xfrm>
            <a:off x="723900" y="1265575"/>
            <a:ext cx="7696200" cy="2852100"/>
          </a:xfrm>
          <a:prstGeom prst="rect">
            <a:avLst/>
          </a:prstGeom>
          <a:noFill/>
          <a:ln>
            <a:noFill/>
          </a:ln>
        </p:spPr>
        <p:txBody>
          <a:bodyPr anchorCtr="0" anchor="t" bIns="45700" lIns="91425" spcFirstLastPara="1" rIns="91425" wrap="square" tIns="45700">
            <a:noAutofit/>
          </a:bodyPr>
          <a:lstStyle/>
          <a:p>
            <a:pPr indent="-339725" lvl="0" marL="457200" rtl="0" algn="l">
              <a:lnSpc>
                <a:spcPct val="150000"/>
              </a:lnSpc>
              <a:spcBef>
                <a:spcPts val="0"/>
              </a:spcBef>
              <a:spcAft>
                <a:spcPts val="0"/>
              </a:spcAft>
              <a:buSzPts val="1750"/>
              <a:buChar char="•"/>
            </a:pPr>
            <a:r>
              <a:rPr lang="es" sz="1750"/>
              <a:t>Hat that can detect overhead objects to lead user to safety</a:t>
            </a:r>
            <a:endParaRPr sz="1750"/>
          </a:p>
          <a:p>
            <a:pPr indent="-339725" lvl="0" marL="457200" rtl="0" algn="l">
              <a:lnSpc>
                <a:spcPct val="150000"/>
              </a:lnSpc>
              <a:spcBef>
                <a:spcPts val="0"/>
              </a:spcBef>
              <a:spcAft>
                <a:spcPts val="0"/>
              </a:spcAft>
              <a:buSzPts val="1750"/>
              <a:buChar char="•"/>
            </a:pPr>
            <a:r>
              <a:rPr lang="es" sz="1750"/>
              <a:t>Ultrasonic sensors to detect, and vibration motors to signal the user</a:t>
            </a:r>
            <a:endParaRPr sz="1750"/>
          </a:p>
          <a:p>
            <a:pPr indent="-339725" lvl="0" marL="457200" rtl="0" algn="l">
              <a:lnSpc>
                <a:spcPct val="150000"/>
              </a:lnSpc>
              <a:spcBef>
                <a:spcPts val="0"/>
              </a:spcBef>
              <a:spcAft>
                <a:spcPts val="0"/>
              </a:spcAft>
              <a:buSzPts val="1750"/>
              <a:buChar char="•"/>
            </a:pPr>
            <a:r>
              <a:rPr lang="es" sz="1750"/>
              <a:t>Vibrations start when detecting obstacles 3 feet away</a:t>
            </a:r>
            <a:endParaRPr sz="1750"/>
          </a:p>
          <a:p>
            <a:pPr indent="-339725" lvl="0" marL="457200" rtl="0" algn="l">
              <a:lnSpc>
                <a:spcPct val="150000"/>
              </a:lnSpc>
              <a:spcBef>
                <a:spcPts val="0"/>
              </a:spcBef>
              <a:spcAft>
                <a:spcPts val="0"/>
              </a:spcAft>
              <a:buSzPts val="1750"/>
              <a:buChar char="•"/>
            </a:pPr>
            <a:r>
              <a:rPr lang="es" sz="1750"/>
              <a:t>Vibrations get more noticeable as obstacles get closer</a:t>
            </a:r>
            <a:endParaRPr sz="1750"/>
          </a:p>
          <a:p>
            <a:pPr indent="0" lvl="0" marL="0" rtl="0" algn="l">
              <a:lnSpc>
                <a:spcPct val="150000"/>
              </a:lnSpc>
              <a:spcBef>
                <a:spcPts val="0"/>
              </a:spcBef>
              <a:spcAft>
                <a:spcPts val="0"/>
              </a:spcAft>
              <a:buNone/>
            </a:pPr>
            <a:r>
              <a:t/>
            </a:r>
            <a:endParaRPr sz="17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p:nvPr/>
        </p:nvSpPr>
        <p:spPr>
          <a:xfrm>
            <a:off x="3162747" y="308100"/>
            <a:ext cx="2921700" cy="7869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p26"/>
          <p:cNvSpPr txBox="1"/>
          <p:nvPr>
            <p:ph type="title"/>
          </p:nvPr>
        </p:nvSpPr>
        <p:spPr>
          <a:xfrm>
            <a:off x="775500" y="503400"/>
            <a:ext cx="7696200" cy="3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Demo</a:t>
            </a:r>
            <a:endParaRPr/>
          </a:p>
        </p:txBody>
      </p:sp>
      <p:sp>
        <p:nvSpPr>
          <p:cNvPr id="219" name="Google Shape;219;p26"/>
          <p:cNvSpPr txBox="1"/>
          <p:nvPr>
            <p:ph idx="3" type="body"/>
          </p:nvPr>
        </p:nvSpPr>
        <p:spPr>
          <a:xfrm>
            <a:off x="723900" y="1265575"/>
            <a:ext cx="7696200" cy="2852100"/>
          </a:xfrm>
          <a:prstGeom prst="rect">
            <a:avLst/>
          </a:prstGeom>
          <a:noFill/>
          <a:ln>
            <a:noFill/>
          </a:ln>
        </p:spPr>
        <p:txBody>
          <a:bodyPr anchorCtr="0" anchor="t" bIns="45700" lIns="91425" spcFirstLastPara="1" rIns="91425" wrap="square" tIns="45700">
            <a:noAutofit/>
          </a:bodyPr>
          <a:lstStyle/>
          <a:p>
            <a:pPr indent="-339725" lvl="0" marL="457200" rtl="0" algn="l">
              <a:lnSpc>
                <a:spcPct val="150000"/>
              </a:lnSpc>
              <a:spcBef>
                <a:spcPts val="0"/>
              </a:spcBef>
              <a:spcAft>
                <a:spcPts val="0"/>
              </a:spcAft>
              <a:buSzPts val="1750"/>
              <a:buChar char="•"/>
            </a:pPr>
            <a:r>
              <a:rPr lang="es" sz="1750"/>
              <a:t>Hat that can detect overhead objects to lead user to safety</a:t>
            </a:r>
            <a:endParaRPr sz="1750"/>
          </a:p>
          <a:p>
            <a:pPr indent="-339725" lvl="0" marL="457200" rtl="0" algn="l">
              <a:lnSpc>
                <a:spcPct val="150000"/>
              </a:lnSpc>
              <a:spcBef>
                <a:spcPts val="0"/>
              </a:spcBef>
              <a:spcAft>
                <a:spcPts val="0"/>
              </a:spcAft>
              <a:buSzPts val="1750"/>
              <a:buChar char="•"/>
            </a:pPr>
            <a:r>
              <a:rPr lang="es" sz="1750"/>
              <a:t>Ultrasonic sensors to detect, and vibration motors to signal the user</a:t>
            </a:r>
            <a:endParaRPr sz="1750"/>
          </a:p>
          <a:p>
            <a:pPr indent="-339725" lvl="0" marL="457200" rtl="0" algn="l">
              <a:lnSpc>
                <a:spcPct val="150000"/>
              </a:lnSpc>
              <a:spcBef>
                <a:spcPts val="0"/>
              </a:spcBef>
              <a:spcAft>
                <a:spcPts val="0"/>
              </a:spcAft>
              <a:buSzPts val="1750"/>
              <a:buChar char="•"/>
            </a:pPr>
            <a:r>
              <a:rPr lang="es" sz="1750"/>
              <a:t>Vibrations start when detecting obstacles 3 feet away</a:t>
            </a:r>
            <a:endParaRPr sz="1750"/>
          </a:p>
          <a:p>
            <a:pPr indent="-339725" lvl="0" marL="457200" rtl="0" algn="l">
              <a:lnSpc>
                <a:spcPct val="150000"/>
              </a:lnSpc>
              <a:spcBef>
                <a:spcPts val="0"/>
              </a:spcBef>
              <a:spcAft>
                <a:spcPts val="0"/>
              </a:spcAft>
              <a:buSzPts val="1750"/>
              <a:buChar char="•"/>
            </a:pPr>
            <a:r>
              <a:rPr lang="es" sz="1750"/>
              <a:t>Vibrations get more noticeable as obstacles get closer</a:t>
            </a:r>
            <a:endParaRPr sz="1750"/>
          </a:p>
          <a:p>
            <a:pPr indent="0" lvl="0" marL="0" rtl="0" algn="l">
              <a:lnSpc>
                <a:spcPct val="150000"/>
              </a:lnSpc>
              <a:spcBef>
                <a:spcPts val="0"/>
              </a:spcBef>
              <a:spcAft>
                <a:spcPts val="0"/>
              </a:spcAft>
              <a:buNone/>
            </a:pPr>
            <a:r>
              <a:t/>
            </a:r>
            <a:endParaRPr sz="17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p:nvPr/>
        </p:nvSpPr>
        <p:spPr>
          <a:xfrm rot="-5400000">
            <a:off x="1569281" y="1318375"/>
            <a:ext cx="3011400" cy="3148800"/>
          </a:xfrm>
          <a:prstGeom prst="flowChartDelay">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27"/>
          <p:cNvSpPr/>
          <p:nvPr/>
        </p:nvSpPr>
        <p:spPr>
          <a:xfrm rot="-5400000">
            <a:off x="5341831" y="1359200"/>
            <a:ext cx="2985600" cy="3070500"/>
          </a:xfrm>
          <a:prstGeom prst="flowChartDelay">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6" name="Google Shape;226;p27"/>
          <p:cNvSpPr/>
          <p:nvPr/>
        </p:nvSpPr>
        <p:spPr>
          <a:xfrm>
            <a:off x="3048825" y="281450"/>
            <a:ext cx="3831300" cy="7869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27"/>
          <p:cNvSpPr txBox="1"/>
          <p:nvPr>
            <p:ph idx="1" type="body"/>
          </p:nvPr>
        </p:nvSpPr>
        <p:spPr>
          <a:xfrm>
            <a:off x="1745550" y="1958875"/>
            <a:ext cx="2696100" cy="24396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SzPts val="1600"/>
              <a:buChar char="-"/>
            </a:pPr>
            <a:r>
              <a:rPr lang="es"/>
              <a:t>Two ultrasonic sensors mounted on the cap will take input from the world in real time.</a:t>
            </a:r>
            <a:endParaRPr/>
          </a:p>
          <a:p>
            <a:pPr indent="0" lvl="0" marL="457200" rtl="0" algn="l">
              <a:lnSpc>
                <a:spcPct val="90000"/>
              </a:lnSpc>
              <a:spcBef>
                <a:spcPts val="0"/>
              </a:spcBef>
              <a:spcAft>
                <a:spcPts val="0"/>
              </a:spcAft>
              <a:buNone/>
            </a:pPr>
            <a:r>
              <a:t/>
            </a:r>
            <a:endParaRPr/>
          </a:p>
          <a:p>
            <a:pPr indent="-330200" lvl="0" marL="457200" rtl="0" algn="l">
              <a:lnSpc>
                <a:spcPct val="90000"/>
              </a:lnSpc>
              <a:spcBef>
                <a:spcPts val="0"/>
              </a:spcBef>
              <a:spcAft>
                <a:spcPts val="0"/>
              </a:spcAft>
              <a:buSzPts val="1600"/>
              <a:buChar char="-"/>
            </a:pPr>
            <a:r>
              <a:rPr lang="es"/>
              <a:t>e.g. Distance and location of objects relative to the user</a:t>
            </a:r>
            <a:endParaRPr/>
          </a:p>
        </p:txBody>
      </p:sp>
      <p:sp>
        <p:nvSpPr>
          <p:cNvPr id="228" name="Google Shape;228;p27"/>
          <p:cNvSpPr txBox="1"/>
          <p:nvPr>
            <p:ph idx="3" type="body"/>
          </p:nvPr>
        </p:nvSpPr>
        <p:spPr>
          <a:xfrm>
            <a:off x="1635906" y="1463544"/>
            <a:ext cx="2915400" cy="392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es"/>
              <a:t>Inputs</a:t>
            </a:r>
            <a:endParaRPr/>
          </a:p>
        </p:txBody>
      </p:sp>
      <p:sp>
        <p:nvSpPr>
          <p:cNvPr id="229" name="Google Shape;229;p27"/>
          <p:cNvSpPr txBox="1"/>
          <p:nvPr>
            <p:ph idx="4" type="body"/>
          </p:nvPr>
        </p:nvSpPr>
        <p:spPr>
          <a:xfrm>
            <a:off x="5381682" y="1475344"/>
            <a:ext cx="2915400" cy="392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200"/>
              <a:buNone/>
            </a:pPr>
            <a:r>
              <a:rPr lang="es"/>
              <a:t>Outputs</a:t>
            </a:r>
            <a:endParaRPr/>
          </a:p>
        </p:txBody>
      </p:sp>
      <p:sp>
        <p:nvSpPr>
          <p:cNvPr id="230" name="Google Shape;230;p27"/>
          <p:cNvSpPr txBox="1"/>
          <p:nvPr>
            <p:ph type="title"/>
          </p:nvPr>
        </p:nvSpPr>
        <p:spPr>
          <a:xfrm>
            <a:off x="1116375" y="476750"/>
            <a:ext cx="7696200" cy="396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00"/>
              <a:buFont typeface="Poiret One"/>
              <a:buNone/>
            </a:pPr>
            <a:r>
              <a:rPr lang="es"/>
              <a:t>Product Features</a:t>
            </a:r>
            <a:endParaRPr/>
          </a:p>
        </p:txBody>
      </p:sp>
      <p:sp>
        <p:nvSpPr>
          <p:cNvPr id="231" name="Google Shape;231;p27"/>
          <p:cNvSpPr txBox="1"/>
          <p:nvPr>
            <p:ph idx="1" type="body"/>
          </p:nvPr>
        </p:nvSpPr>
        <p:spPr>
          <a:xfrm>
            <a:off x="5486575" y="1958875"/>
            <a:ext cx="2696100" cy="2439600"/>
          </a:xfrm>
          <a:prstGeom prst="rect">
            <a:avLst/>
          </a:prstGeom>
          <a:noFill/>
          <a:ln>
            <a:noFill/>
          </a:ln>
        </p:spPr>
        <p:txBody>
          <a:bodyPr anchorCtr="0" anchor="t" bIns="45700" lIns="91425" spcFirstLastPara="1" rIns="91425" wrap="square" tIns="45700">
            <a:noAutofit/>
          </a:bodyPr>
          <a:lstStyle/>
          <a:p>
            <a:pPr indent="-330200" lvl="0" marL="457200" rtl="0" algn="l">
              <a:lnSpc>
                <a:spcPct val="90000"/>
              </a:lnSpc>
              <a:spcBef>
                <a:spcPts val="0"/>
              </a:spcBef>
              <a:spcAft>
                <a:spcPts val="0"/>
              </a:spcAft>
              <a:buSzPts val="1600"/>
              <a:buChar char="-"/>
            </a:pPr>
            <a:r>
              <a:rPr lang="es"/>
              <a:t>Two vibration motors mounted on the cap near the user’s temples will vibrate with increasing intensity as objects move </a:t>
            </a:r>
            <a:r>
              <a:rPr lang="es"/>
              <a:t>closer to the user.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723900" y="552450"/>
            <a:ext cx="7696200" cy="396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
              <a:t>Feedback from Omar</a:t>
            </a:r>
            <a:endParaRPr/>
          </a:p>
        </p:txBody>
      </p:sp>
      <p:sp>
        <p:nvSpPr>
          <p:cNvPr id="238" name="Google Shape;238;p28"/>
          <p:cNvSpPr txBox="1"/>
          <p:nvPr/>
        </p:nvSpPr>
        <p:spPr>
          <a:xfrm>
            <a:off x="1070100" y="2164400"/>
            <a:ext cx="70038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800">
                <a:solidFill>
                  <a:schemeClr val="dk1"/>
                </a:solidFill>
                <a:latin typeface="Montserrat"/>
                <a:ea typeface="Montserrat"/>
                <a:cs typeface="Montserrat"/>
                <a:sym typeface="Montserrat"/>
              </a:rPr>
              <a:t>“...so far, it sounds good…that actually would really work obviously in my case since I’m living by my own and I walk around sometimes…that actually would be really good.”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100">
              <a:latin typeface="Poiret One"/>
              <a:ea typeface="Poiret One"/>
              <a:cs typeface="Poiret One"/>
              <a:sym typeface="Poiret One"/>
            </a:endParaRPr>
          </a:p>
        </p:txBody>
      </p:sp>
      <p:sp>
        <p:nvSpPr>
          <p:cNvPr id="239" name="Google Shape;239;p28"/>
          <p:cNvSpPr/>
          <p:nvPr/>
        </p:nvSpPr>
        <p:spPr>
          <a:xfrm>
            <a:off x="6666559" y="129050"/>
            <a:ext cx="786900" cy="786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0" name="Google Shape;240;p28"/>
          <p:cNvGrpSpPr/>
          <p:nvPr/>
        </p:nvGrpSpPr>
        <p:grpSpPr>
          <a:xfrm>
            <a:off x="6777480" y="280666"/>
            <a:ext cx="565090" cy="483720"/>
            <a:chOff x="1745217" y="1515471"/>
            <a:chExt cx="343269" cy="342505"/>
          </a:xfrm>
        </p:grpSpPr>
        <p:sp>
          <p:nvSpPr>
            <p:cNvPr id="241" name="Google Shape;241;p28"/>
            <p:cNvSpPr/>
            <p:nvPr/>
          </p:nvSpPr>
          <p:spPr>
            <a:xfrm>
              <a:off x="1854448" y="1647096"/>
              <a:ext cx="22012" cy="21630"/>
            </a:xfrm>
            <a:custGeom>
              <a:rect b="b" l="l" r="r" t="t"/>
              <a:pathLst>
                <a:path extrusionOk="0" h="679" w="691">
                  <a:moveTo>
                    <a:pt x="346" y="0"/>
                  </a:moveTo>
                  <a:cubicBezTo>
                    <a:pt x="155" y="0"/>
                    <a:pt x="0" y="155"/>
                    <a:pt x="0" y="345"/>
                  </a:cubicBezTo>
                  <a:cubicBezTo>
                    <a:pt x="0" y="536"/>
                    <a:pt x="155" y="679"/>
                    <a:pt x="346" y="679"/>
                  </a:cubicBezTo>
                  <a:cubicBezTo>
                    <a:pt x="536" y="679"/>
                    <a:pt x="691" y="536"/>
                    <a:pt x="691" y="345"/>
                  </a:cubicBezTo>
                  <a:cubicBezTo>
                    <a:pt x="691" y="155"/>
                    <a:pt x="536"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8"/>
            <p:cNvSpPr/>
            <p:nvPr/>
          </p:nvSpPr>
          <p:spPr>
            <a:xfrm>
              <a:off x="1906021" y="1647096"/>
              <a:ext cx="21661" cy="21630"/>
            </a:xfrm>
            <a:custGeom>
              <a:rect b="b" l="l" r="r" t="t"/>
              <a:pathLst>
                <a:path extrusionOk="0" h="679" w="680">
                  <a:moveTo>
                    <a:pt x="334" y="0"/>
                  </a:moveTo>
                  <a:cubicBezTo>
                    <a:pt x="143" y="0"/>
                    <a:pt x="0" y="155"/>
                    <a:pt x="0" y="345"/>
                  </a:cubicBezTo>
                  <a:cubicBezTo>
                    <a:pt x="0" y="536"/>
                    <a:pt x="143" y="679"/>
                    <a:pt x="334" y="679"/>
                  </a:cubicBezTo>
                  <a:cubicBezTo>
                    <a:pt x="524" y="679"/>
                    <a:pt x="679" y="536"/>
                    <a:pt x="679" y="345"/>
                  </a:cubicBezTo>
                  <a:cubicBezTo>
                    <a:pt x="679" y="155"/>
                    <a:pt x="524"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8"/>
            <p:cNvSpPr/>
            <p:nvPr/>
          </p:nvSpPr>
          <p:spPr>
            <a:xfrm>
              <a:off x="1956830" y="1647096"/>
              <a:ext cx="22044" cy="21630"/>
            </a:xfrm>
            <a:custGeom>
              <a:rect b="b" l="l" r="r" t="t"/>
              <a:pathLst>
                <a:path extrusionOk="0" h="679" w="692">
                  <a:moveTo>
                    <a:pt x="346" y="0"/>
                  </a:moveTo>
                  <a:cubicBezTo>
                    <a:pt x="156" y="0"/>
                    <a:pt x="1" y="155"/>
                    <a:pt x="1" y="345"/>
                  </a:cubicBezTo>
                  <a:cubicBezTo>
                    <a:pt x="1" y="536"/>
                    <a:pt x="156" y="679"/>
                    <a:pt x="346" y="679"/>
                  </a:cubicBezTo>
                  <a:cubicBezTo>
                    <a:pt x="537" y="679"/>
                    <a:pt x="691" y="536"/>
                    <a:pt x="691" y="345"/>
                  </a:cubicBezTo>
                  <a:cubicBezTo>
                    <a:pt x="691" y="155"/>
                    <a:pt x="537"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8"/>
            <p:cNvSpPr/>
            <p:nvPr/>
          </p:nvSpPr>
          <p:spPr>
            <a:xfrm>
              <a:off x="1745217" y="1515471"/>
              <a:ext cx="343269" cy="342505"/>
            </a:xfrm>
            <a:custGeom>
              <a:rect b="b" l="l" r="r" t="t"/>
              <a:pathLst>
                <a:path extrusionOk="0" h="10752" w="10776">
                  <a:moveTo>
                    <a:pt x="5382" y="1"/>
                  </a:moveTo>
                  <a:cubicBezTo>
                    <a:pt x="3953" y="1"/>
                    <a:pt x="2608" y="453"/>
                    <a:pt x="1596" y="1286"/>
                  </a:cubicBezTo>
                  <a:cubicBezTo>
                    <a:pt x="560" y="2144"/>
                    <a:pt x="0" y="3251"/>
                    <a:pt x="0" y="4465"/>
                  </a:cubicBezTo>
                  <a:cubicBezTo>
                    <a:pt x="0" y="5513"/>
                    <a:pt x="465" y="6561"/>
                    <a:pt x="1274" y="7359"/>
                  </a:cubicBezTo>
                  <a:cubicBezTo>
                    <a:pt x="2072" y="8121"/>
                    <a:pt x="3120" y="8645"/>
                    <a:pt x="4298" y="8835"/>
                  </a:cubicBezTo>
                  <a:cubicBezTo>
                    <a:pt x="4310" y="9442"/>
                    <a:pt x="4108" y="10014"/>
                    <a:pt x="3703" y="10478"/>
                  </a:cubicBezTo>
                  <a:cubicBezTo>
                    <a:pt x="3655" y="10514"/>
                    <a:pt x="3644" y="10597"/>
                    <a:pt x="3679" y="10657"/>
                  </a:cubicBezTo>
                  <a:cubicBezTo>
                    <a:pt x="3703" y="10704"/>
                    <a:pt x="3763" y="10752"/>
                    <a:pt x="3834" y="10752"/>
                  </a:cubicBezTo>
                  <a:cubicBezTo>
                    <a:pt x="5025" y="10752"/>
                    <a:pt x="6084" y="9966"/>
                    <a:pt x="6442" y="8835"/>
                  </a:cubicBezTo>
                  <a:cubicBezTo>
                    <a:pt x="7406" y="8668"/>
                    <a:pt x="8287" y="8299"/>
                    <a:pt x="9013" y="7752"/>
                  </a:cubicBezTo>
                  <a:cubicBezTo>
                    <a:pt x="9097" y="7692"/>
                    <a:pt x="9109" y="7585"/>
                    <a:pt x="9049" y="7513"/>
                  </a:cubicBezTo>
                  <a:cubicBezTo>
                    <a:pt x="9014" y="7465"/>
                    <a:pt x="8963" y="7441"/>
                    <a:pt x="8913" y="7441"/>
                  </a:cubicBezTo>
                  <a:cubicBezTo>
                    <a:pt x="8877" y="7441"/>
                    <a:pt x="8841" y="7453"/>
                    <a:pt x="8811" y="7478"/>
                  </a:cubicBezTo>
                  <a:cubicBezTo>
                    <a:pt x="8096" y="8014"/>
                    <a:pt x="7215" y="8371"/>
                    <a:pt x="6275" y="8502"/>
                  </a:cubicBezTo>
                  <a:cubicBezTo>
                    <a:pt x="6203" y="8525"/>
                    <a:pt x="6156" y="8561"/>
                    <a:pt x="6132" y="8621"/>
                  </a:cubicBezTo>
                  <a:cubicBezTo>
                    <a:pt x="5894" y="9549"/>
                    <a:pt x="5120" y="10216"/>
                    <a:pt x="4215" y="10371"/>
                  </a:cubicBezTo>
                  <a:cubicBezTo>
                    <a:pt x="4537" y="9859"/>
                    <a:pt x="4703" y="9264"/>
                    <a:pt x="4644" y="8656"/>
                  </a:cubicBezTo>
                  <a:cubicBezTo>
                    <a:pt x="4644" y="8585"/>
                    <a:pt x="4572" y="8502"/>
                    <a:pt x="4489" y="8490"/>
                  </a:cubicBezTo>
                  <a:cubicBezTo>
                    <a:pt x="2084" y="8144"/>
                    <a:pt x="346" y="6442"/>
                    <a:pt x="346" y="4430"/>
                  </a:cubicBezTo>
                  <a:cubicBezTo>
                    <a:pt x="346" y="2156"/>
                    <a:pt x="2608" y="310"/>
                    <a:pt x="5382" y="310"/>
                  </a:cubicBezTo>
                  <a:cubicBezTo>
                    <a:pt x="8168" y="310"/>
                    <a:pt x="10430" y="2156"/>
                    <a:pt x="10430" y="4430"/>
                  </a:cubicBezTo>
                  <a:cubicBezTo>
                    <a:pt x="10430" y="5370"/>
                    <a:pt x="10025" y="6287"/>
                    <a:pt x="9311" y="7013"/>
                  </a:cubicBezTo>
                  <a:cubicBezTo>
                    <a:pt x="9251" y="7097"/>
                    <a:pt x="9251" y="7192"/>
                    <a:pt x="9311" y="7252"/>
                  </a:cubicBezTo>
                  <a:cubicBezTo>
                    <a:pt x="9353" y="7281"/>
                    <a:pt x="9397" y="7296"/>
                    <a:pt x="9439" y="7296"/>
                  </a:cubicBezTo>
                  <a:cubicBezTo>
                    <a:pt x="9481" y="7296"/>
                    <a:pt x="9519" y="7281"/>
                    <a:pt x="9549" y="7252"/>
                  </a:cubicBezTo>
                  <a:cubicBezTo>
                    <a:pt x="10347" y="6466"/>
                    <a:pt x="10775" y="5454"/>
                    <a:pt x="10775" y="4430"/>
                  </a:cubicBezTo>
                  <a:cubicBezTo>
                    <a:pt x="10775" y="3263"/>
                    <a:pt x="10204" y="2144"/>
                    <a:pt x="9180" y="1286"/>
                  </a:cubicBezTo>
                  <a:cubicBezTo>
                    <a:pt x="8168" y="453"/>
                    <a:pt x="6811" y="1"/>
                    <a:pt x="53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idx="3" type="body"/>
          </p:nvPr>
        </p:nvSpPr>
        <p:spPr>
          <a:xfrm>
            <a:off x="5998100" y="3328000"/>
            <a:ext cx="2915400" cy="3924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rPr lang="es"/>
              <a:t>Top View</a:t>
            </a:r>
            <a:endParaRPr/>
          </a:p>
        </p:txBody>
      </p:sp>
      <p:sp>
        <p:nvSpPr>
          <p:cNvPr id="251" name="Google Shape;251;p29"/>
          <p:cNvSpPr txBox="1"/>
          <p:nvPr>
            <p:ph idx="4" type="body"/>
          </p:nvPr>
        </p:nvSpPr>
        <p:spPr>
          <a:xfrm>
            <a:off x="3266688" y="3328000"/>
            <a:ext cx="2915400" cy="3924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rPr lang="es"/>
              <a:t>Front View</a:t>
            </a:r>
            <a:endParaRPr/>
          </a:p>
        </p:txBody>
      </p:sp>
      <p:sp>
        <p:nvSpPr>
          <p:cNvPr id="252" name="Google Shape;252;p29"/>
          <p:cNvSpPr txBox="1"/>
          <p:nvPr>
            <p:ph type="title"/>
          </p:nvPr>
        </p:nvSpPr>
        <p:spPr>
          <a:xfrm>
            <a:off x="723900" y="552450"/>
            <a:ext cx="7696200" cy="3963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s"/>
              <a:t>Prototype Images</a:t>
            </a:r>
            <a:endParaRPr/>
          </a:p>
        </p:txBody>
      </p:sp>
      <p:pic>
        <p:nvPicPr>
          <p:cNvPr id="253" name="Google Shape;253;p29"/>
          <p:cNvPicPr preferRelativeResize="0"/>
          <p:nvPr/>
        </p:nvPicPr>
        <p:blipFill rotWithShape="1">
          <a:blip r:embed="rId3">
            <a:alphaModFix/>
          </a:blip>
          <a:srcRect b="0" l="0" r="0" t="0"/>
          <a:stretch/>
        </p:blipFill>
        <p:spPr>
          <a:xfrm>
            <a:off x="6252785" y="1236100"/>
            <a:ext cx="2406041" cy="1804549"/>
          </a:xfrm>
          <a:prstGeom prst="rect">
            <a:avLst/>
          </a:prstGeom>
          <a:noFill/>
          <a:ln>
            <a:noFill/>
          </a:ln>
        </p:spPr>
      </p:pic>
      <p:pic>
        <p:nvPicPr>
          <p:cNvPr id="254" name="Google Shape;254;p29"/>
          <p:cNvPicPr preferRelativeResize="0"/>
          <p:nvPr/>
        </p:nvPicPr>
        <p:blipFill>
          <a:blip r:embed="rId4">
            <a:alphaModFix/>
          </a:blip>
          <a:stretch>
            <a:fillRect/>
          </a:stretch>
        </p:blipFill>
        <p:spPr>
          <a:xfrm>
            <a:off x="3521375" y="1236100"/>
            <a:ext cx="2406049" cy="1804549"/>
          </a:xfrm>
          <a:prstGeom prst="rect">
            <a:avLst/>
          </a:prstGeom>
          <a:noFill/>
          <a:ln>
            <a:noFill/>
          </a:ln>
        </p:spPr>
      </p:pic>
      <p:sp>
        <p:nvSpPr>
          <p:cNvPr id="255" name="Google Shape;255;p29"/>
          <p:cNvSpPr txBox="1"/>
          <p:nvPr>
            <p:ph idx="4" type="body"/>
          </p:nvPr>
        </p:nvSpPr>
        <p:spPr>
          <a:xfrm>
            <a:off x="330364" y="3328000"/>
            <a:ext cx="2915400" cy="3924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rPr lang="es"/>
              <a:t>Side</a:t>
            </a:r>
            <a:r>
              <a:rPr lang="es"/>
              <a:t> View</a:t>
            </a:r>
            <a:endParaRPr/>
          </a:p>
        </p:txBody>
      </p:sp>
      <p:pic>
        <p:nvPicPr>
          <p:cNvPr id="256" name="Google Shape;256;p29"/>
          <p:cNvPicPr preferRelativeResize="0"/>
          <p:nvPr/>
        </p:nvPicPr>
        <p:blipFill>
          <a:blip r:embed="rId5">
            <a:alphaModFix/>
          </a:blip>
          <a:stretch>
            <a:fillRect/>
          </a:stretch>
        </p:blipFill>
        <p:spPr>
          <a:xfrm>
            <a:off x="837750" y="1276075"/>
            <a:ext cx="2352748" cy="17645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4">
      <a:dk1>
        <a:srgbClr val="000000"/>
      </a:dk1>
      <a:lt1>
        <a:srgbClr val="F9F9F1"/>
      </a:lt1>
      <a:dk2>
        <a:srgbClr val="3E4C4C"/>
      </a:dk2>
      <a:lt2>
        <a:srgbClr val="A3D392"/>
      </a:lt2>
      <a:accent1>
        <a:srgbClr val="89C773"/>
      </a:accent1>
      <a:accent2>
        <a:srgbClr val="FFFFFF"/>
      </a:accent2>
      <a:accent3>
        <a:srgbClr val="FFFFFF"/>
      </a:accent3>
      <a:accent4>
        <a:srgbClr val="FFFFFF"/>
      </a:accent4>
      <a:accent5>
        <a:srgbClr val="FFFFFF"/>
      </a:accent5>
      <a:accent6>
        <a:srgbClr val="FFFFFF"/>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