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7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</p:sldIdLst>
  <p:sldSz cy="5143500" cx="9144000"/>
  <p:notesSz cx="6858000" cy="9144000"/>
  <p:embeddedFontLst>
    <p:embeddedFont>
      <p:font typeface="Barlow"/>
      <p:regular r:id="rId30"/>
      <p:bold r:id="rId31"/>
      <p:italic r:id="rId32"/>
      <p:boldItalic r:id="rId33"/>
    </p:embeddedFont>
    <p:embeddedFont>
      <p:font typeface="Barlow Light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Barlow-bold.fntdata"/><Relationship Id="rId30" Type="http://schemas.openxmlformats.org/officeDocument/2006/relationships/font" Target="fonts/Barlow-regular.fntdata"/><Relationship Id="rId11" Type="http://schemas.openxmlformats.org/officeDocument/2006/relationships/slide" Target="slides/slide7.xml"/><Relationship Id="rId33" Type="http://schemas.openxmlformats.org/officeDocument/2006/relationships/font" Target="fonts/Barlow-boldItalic.fntdata"/><Relationship Id="rId10" Type="http://schemas.openxmlformats.org/officeDocument/2006/relationships/slide" Target="slides/slide6.xml"/><Relationship Id="rId32" Type="http://schemas.openxmlformats.org/officeDocument/2006/relationships/font" Target="fonts/Barlow-italic.fntdata"/><Relationship Id="rId13" Type="http://schemas.openxmlformats.org/officeDocument/2006/relationships/slide" Target="slides/slide9.xml"/><Relationship Id="rId35" Type="http://schemas.openxmlformats.org/officeDocument/2006/relationships/font" Target="fonts/BarlowLight-bold.fntdata"/><Relationship Id="rId12" Type="http://schemas.openxmlformats.org/officeDocument/2006/relationships/slide" Target="slides/slide8.xml"/><Relationship Id="rId34" Type="http://schemas.openxmlformats.org/officeDocument/2006/relationships/font" Target="fonts/BarlowLight-regular.fntdata"/><Relationship Id="rId15" Type="http://schemas.openxmlformats.org/officeDocument/2006/relationships/slide" Target="slides/slide11.xml"/><Relationship Id="rId37" Type="http://schemas.openxmlformats.org/officeDocument/2006/relationships/font" Target="fonts/BarlowLight-boldItalic.fntdata"/><Relationship Id="rId14" Type="http://schemas.openxmlformats.org/officeDocument/2006/relationships/slide" Target="slides/slide10.xml"/><Relationship Id="rId36" Type="http://schemas.openxmlformats.org/officeDocument/2006/relationships/font" Target="fonts/BarlowLight-italic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35ed75ccf_010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35ed75ccf_0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Img source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https://www.google.com/url?sa=i&amp;url=https%3A%2F%2Fblog.hootsuite.com%2Fsocial-media-advertising-stats%2F&amp;psig=AOvVaw3k1-AxJJrIPp8I8ZptVRka&amp;ust=1666145100036000&amp;source=images&amp;cd=vfe&amp;ved=0CAoQjhxqFwoTCJjfzavY6PoCFQAAAAAdAAAAABAD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6cc07e8edc_0_8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6cc07e8edc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16cc07e8edc_0_15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16cc07e8edc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https://www.ncbi.nlm.nih.gov/pmc/articles/PMC6288401/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16cc07e8edc_0_17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16cc07e8edc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35f391192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35f391192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16ccbab8c0e_2_6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16ccbab8c0e_2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16ccbab8c0e_2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16ccbab8c0e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16ccbab8c0e_2_28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16ccbab8c0e_2_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https://www.google.com/url?sa=i&amp;url=https%3A%2F%2Fcalcurates.com%2Fhow-to-start-a-dropshipping-business&amp;psig=AOvVaw2oIpJtgQ_DyQng3ks5rZgg&amp;ust=1666156620857000&amp;source=images&amp;cd=vfe&amp;ved=0CAoQjhxqFwoTCIi8qqCD6foCFQAAAAAdAAAAABAN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16ccbab8c0e_2_19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16ccbab8c0e_2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https://www.google.com/url?sa=i&amp;url=https%3A%2F%2Fwww.kissclipart.com%2Ffamily-protection-icon-clipart-child-protection-fa-6zj7j5%2F&amp;psig=AOvVaw14nWz8dpbEh4abj_WixWmZ&amp;ust=1666156440801000&amp;source=images&amp;cd=vfe&amp;ved=0CAoQjhxqFwoTCID-j8qC6foCFQAAAAAdAAAAABAD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35ed75ccf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35ed75ccf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16ccbab8c0e_2_29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16ccbab8c0e_2_2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16ccbab8c0e_2_32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16ccbab8c0e_2_3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16ccbab8c0e_2_34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16ccbab8c0e_2_3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35ed75ccf_01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35ed75ccf_0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16ebf2b4660_0_1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1" name="Google Shape;511;g16ebf2b4660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16ebf2b4660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16ebf2b466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5f391192_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5f391192_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5f391192_0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5f391192_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5f391192_0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5f391192_0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5ed75ccf_0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35ed75ccf_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35f391192_0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35f391192_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35f391192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35f391192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Img source https://www.google.com/url?sa=i&amp;url=https%3A%2F%2Fm16marketing.com%2Fatlanta-social-media-company%2F&amp;psig=AOvVaw03eako1esYU5akAmMzyfYx&amp;ust=1666144940564000&amp;source=images&amp;cd=vfe&amp;ved=0CAoQjhxqFwoTCMDQ_d_X6PoCFQAAAAAdAAAAABAD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855300" y="1363125"/>
            <a:ext cx="5110800" cy="2417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9pPr>
          </a:lstStyle>
          <a:p/>
        </p:txBody>
      </p:sp>
      <p:grpSp>
        <p:nvGrpSpPr>
          <p:cNvPr id="13" name="Google Shape;13;p2"/>
          <p:cNvGrpSpPr/>
          <p:nvPr/>
        </p:nvGrpSpPr>
        <p:grpSpPr>
          <a:xfrm>
            <a:off x="0" y="2550906"/>
            <a:ext cx="719125" cy="41700"/>
            <a:chOff x="0" y="2550906"/>
            <a:chExt cx="719125" cy="41700"/>
          </a:xfrm>
        </p:grpSpPr>
        <p:sp>
          <p:nvSpPr>
            <p:cNvPr id="14" name="Google Shape;14;p2"/>
            <p:cNvSpPr/>
            <p:nvPr/>
          </p:nvSpPr>
          <p:spPr>
            <a:xfrm>
              <a:off x="0" y="2550906"/>
              <a:ext cx="509100" cy="41700"/>
            </a:xfrm>
            <a:prstGeom prst="rect">
              <a:avLst/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06425" y="2550906"/>
              <a:ext cx="212700" cy="41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/>
          <p:nvPr>
            <p:ph type="ctrTitle"/>
          </p:nvPr>
        </p:nvSpPr>
        <p:spPr>
          <a:xfrm>
            <a:off x="855300" y="1534047"/>
            <a:ext cx="51108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" type="subTitle"/>
          </p:nvPr>
        </p:nvSpPr>
        <p:spPr>
          <a:xfrm>
            <a:off x="855300" y="2714552"/>
            <a:ext cx="5110800" cy="428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>
                <a:solidFill>
                  <a:schemeClr val="lt2"/>
                </a:solidFill>
              </a:defRPr>
            </a:lvl1pPr>
            <a:lvl2pPr lvl="1" rtl="0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2pPr>
            <a:lvl3pPr lvl="2" rtl="0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3pPr>
            <a:lvl4pPr lvl="3" rtl="0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4pPr>
            <a:lvl5pPr lvl="4" rtl="0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5pPr>
            <a:lvl6pPr lvl="5" rtl="0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6pPr>
            <a:lvl7pPr lvl="6" rtl="0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7pPr>
            <a:lvl8pPr lvl="7" rtl="0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8pPr>
            <a:lvl9pPr lvl="8" rtl="0">
              <a:spcBef>
                <a:spcPts val="800"/>
              </a:spcBef>
              <a:spcAft>
                <a:spcPts val="80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9pPr>
          </a:lstStyle>
          <a:p/>
        </p:txBody>
      </p:sp>
      <p:grpSp>
        <p:nvGrpSpPr>
          <p:cNvPr id="19" name="Google Shape;19;p3"/>
          <p:cNvGrpSpPr/>
          <p:nvPr/>
        </p:nvGrpSpPr>
        <p:grpSpPr>
          <a:xfrm>
            <a:off x="0" y="2550906"/>
            <a:ext cx="719125" cy="41700"/>
            <a:chOff x="0" y="2550906"/>
            <a:chExt cx="719125" cy="41700"/>
          </a:xfrm>
        </p:grpSpPr>
        <p:sp>
          <p:nvSpPr>
            <p:cNvPr id="20" name="Google Shape;20;p3"/>
            <p:cNvSpPr/>
            <p:nvPr/>
          </p:nvSpPr>
          <p:spPr>
            <a:xfrm>
              <a:off x="0" y="2550906"/>
              <a:ext cx="509100" cy="41700"/>
            </a:xfrm>
            <a:prstGeom prst="rect">
              <a:avLst/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3"/>
            <p:cNvSpPr/>
            <p:nvPr/>
          </p:nvSpPr>
          <p:spPr>
            <a:xfrm>
              <a:off x="506425" y="2550906"/>
              <a:ext cx="212700" cy="41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path path="circle">
            <a:fillToRect l="100%" t="100%"/>
          </a:path>
          <a:tileRect b="-100%" r="-100%"/>
        </a:gra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/>
          <p:nvPr>
            <p:ph idx="1" type="body"/>
          </p:nvPr>
        </p:nvSpPr>
        <p:spPr>
          <a:xfrm>
            <a:off x="855300" y="2161800"/>
            <a:ext cx="5307000" cy="819900"/>
          </a:xfrm>
          <a:prstGeom prst="rect">
            <a:avLst/>
          </a:prstGeom>
          <a:effectLst>
            <a:outerShdw blurRad="14288" rotWithShape="0" algn="bl" dir="16560000" dist="9525">
              <a:schemeClr val="accent1"/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>
            <a:lvl1pPr indent="-419100" lvl="0" marL="45720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Barlow"/>
              <a:buChar char="╸"/>
              <a:defRPr b="1" i="1" sz="3000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419100" lvl="1" marL="914400" rtl="0"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Barlow"/>
              <a:buChar char="‧"/>
              <a:defRPr b="1" i="1" sz="3000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419100" lvl="2" marL="1371600" rtl="0"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Barlow"/>
              <a:buChar char="‧"/>
              <a:defRPr b="1" i="1" sz="3000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419100" lvl="3" marL="1828800" rtl="0"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Barlow"/>
              <a:buChar char="●"/>
              <a:defRPr b="1" i="1" sz="3000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419100" lvl="4" marL="2286000" rtl="0"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Barlow"/>
              <a:buChar char="○"/>
              <a:defRPr b="1" i="1" sz="3000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419100" lvl="5" marL="2743200" rtl="0"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Barlow"/>
              <a:buChar char="■"/>
              <a:defRPr b="1" i="1" sz="3000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419100" lvl="6" marL="3200400" rtl="0"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Barlow"/>
              <a:buChar char="●"/>
              <a:defRPr b="1" i="1" sz="3000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419100" lvl="7" marL="3657600" rtl="0"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Barlow"/>
              <a:buChar char="○"/>
              <a:defRPr b="1" i="1" sz="3000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419100" lvl="8" marL="4114800" rtl="0">
              <a:spcBef>
                <a:spcPts val="800"/>
              </a:spcBef>
              <a:spcAft>
                <a:spcPts val="800"/>
              </a:spcAft>
              <a:buClr>
                <a:schemeClr val="accent5"/>
              </a:buClr>
              <a:buSzPts val="3000"/>
              <a:buFont typeface="Barlow"/>
              <a:buChar char="■"/>
              <a:defRPr b="1" i="1" sz="3000">
                <a:solidFill>
                  <a:schemeClr val="accent5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" name="Google Shape;25;p4"/>
          <p:cNvSpPr/>
          <p:nvPr/>
        </p:nvSpPr>
        <p:spPr>
          <a:xfrm>
            <a:off x="0" y="2550906"/>
            <a:ext cx="509100" cy="41700"/>
          </a:xfrm>
          <a:prstGeom prst="rect">
            <a:avLst/>
          </a:prstGeom>
          <a:gradFill>
            <a:gsLst>
              <a:gs pos="0">
                <a:srgbClr val="FFFFFF">
                  <a:alpha val="29803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26" name="Google Shape;26;p4"/>
          <p:cNvSpPr/>
          <p:nvPr/>
        </p:nvSpPr>
        <p:spPr>
          <a:xfrm>
            <a:off x="506425" y="2550906"/>
            <a:ext cx="212700" cy="41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855300" y="836000"/>
            <a:ext cx="53070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855300" y="1353948"/>
            <a:ext cx="5307000" cy="303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╸"/>
              <a:defRPr/>
            </a:lvl1pPr>
            <a:lvl2pPr indent="-381000" lvl="1" marL="914400" rtl="0">
              <a:spcBef>
                <a:spcPts val="800"/>
              </a:spcBef>
              <a:spcAft>
                <a:spcPts val="0"/>
              </a:spcAft>
              <a:buSzPts val="2400"/>
              <a:buChar char="‧"/>
              <a:defRPr/>
            </a:lvl2pPr>
            <a:lvl3pPr indent="-381000" lvl="2" marL="1371600" rtl="0">
              <a:spcBef>
                <a:spcPts val="800"/>
              </a:spcBef>
              <a:spcAft>
                <a:spcPts val="0"/>
              </a:spcAft>
              <a:buSzPts val="2400"/>
              <a:buChar char="‧"/>
              <a:defRPr/>
            </a:lvl3pPr>
            <a:lvl4pPr indent="-381000" lvl="3" marL="1828800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 rtl="0">
              <a:spcBef>
                <a:spcPts val="80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 rtl="0">
              <a:spcBef>
                <a:spcPts val="800"/>
              </a:spcBef>
              <a:spcAft>
                <a:spcPts val="80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1" name="Google Shape;31;p5"/>
          <p:cNvGrpSpPr/>
          <p:nvPr/>
        </p:nvGrpSpPr>
        <p:grpSpPr>
          <a:xfrm>
            <a:off x="0" y="1120426"/>
            <a:ext cx="719125" cy="41709"/>
            <a:chOff x="0" y="1120426"/>
            <a:chExt cx="719125" cy="41709"/>
          </a:xfrm>
        </p:grpSpPr>
        <p:sp>
          <p:nvSpPr>
            <p:cNvPr id="32" name="Google Shape;32;p5"/>
            <p:cNvSpPr/>
            <p:nvPr/>
          </p:nvSpPr>
          <p:spPr>
            <a:xfrm>
              <a:off x="0" y="1120426"/>
              <a:ext cx="509100" cy="41700"/>
            </a:xfrm>
            <a:prstGeom prst="rect">
              <a:avLst/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5"/>
            <p:cNvSpPr/>
            <p:nvPr/>
          </p:nvSpPr>
          <p:spPr>
            <a:xfrm>
              <a:off x="506425" y="1120435"/>
              <a:ext cx="212700" cy="41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/>
          <p:nvPr>
            <p:ph type="title"/>
          </p:nvPr>
        </p:nvSpPr>
        <p:spPr>
          <a:xfrm>
            <a:off x="855300" y="836000"/>
            <a:ext cx="53070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1" type="body"/>
          </p:nvPr>
        </p:nvSpPr>
        <p:spPr>
          <a:xfrm>
            <a:off x="855275" y="1353950"/>
            <a:ext cx="2479500" cy="341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╸"/>
              <a:defRPr sz="2000"/>
            </a:lvl1pPr>
            <a:lvl2pPr indent="-355600" lvl="1" marL="914400" rtl="0">
              <a:spcBef>
                <a:spcPts val="800"/>
              </a:spcBef>
              <a:spcAft>
                <a:spcPts val="0"/>
              </a:spcAft>
              <a:buSzPts val="2000"/>
              <a:buChar char="‧"/>
              <a:defRPr sz="2000"/>
            </a:lvl2pPr>
            <a:lvl3pPr indent="-355600" lvl="2" marL="1371600" rtl="0">
              <a:spcBef>
                <a:spcPts val="800"/>
              </a:spcBef>
              <a:spcAft>
                <a:spcPts val="0"/>
              </a:spcAft>
              <a:buSzPts val="2000"/>
              <a:buChar char="‧"/>
              <a:defRPr sz="2000"/>
            </a:lvl3pPr>
            <a:lvl4pPr indent="-355600" lvl="3" marL="18288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7" name="Google Shape;37;p6"/>
          <p:cNvSpPr txBox="1"/>
          <p:nvPr>
            <p:ph idx="2" type="body"/>
          </p:nvPr>
        </p:nvSpPr>
        <p:spPr>
          <a:xfrm>
            <a:off x="3682698" y="1353950"/>
            <a:ext cx="2479500" cy="341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╸"/>
              <a:defRPr sz="2000"/>
            </a:lvl1pPr>
            <a:lvl2pPr indent="-355600" lvl="1" marL="914400" rtl="0">
              <a:spcBef>
                <a:spcPts val="800"/>
              </a:spcBef>
              <a:spcAft>
                <a:spcPts val="0"/>
              </a:spcAft>
              <a:buSzPts val="2000"/>
              <a:buChar char="‧"/>
              <a:defRPr sz="2000"/>
            </a:lvl2pPr>
            <a:lvl3pPr indent="-355600" lvl="2" marL="1371600" rtl="0">
              <a:spcBef>
                <a:spcPts val="800"/>
              </a:spcBef>
              <a:spcAft>
                <a:spcPts val="0"/>
              </a:spcAft>
              <a:buSzPts val="2000"/>
              <a:buChar char="‧"/>
              <a:defRPr sz="2000"/>
            </a:lvl3pPr>
            <a:lvl4pPr indent="-355600" lvl="3" marL="18288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9" name="Google Shape;39;p6"/>
          <p:cNvGrpSpPr/>
          <p:nvPr/>
        </p:nvGrpSpPr>
        <p:grpSpPr>
          <a:xfrm>
            <a:off x="0" y="1120426"/>
            <a:ext cx="719125" cy="41709"/>
            <a:chOff x="0" y="1120426"/>
            <a:chExt cx="719125" cy="41709"/>
          </a:xfrm>
        </p:grpSpPr>
        <p:sp>
          <p:nvSpPr>
            <p:cNvPr id="40" name="Google Shape;40;p6"/>
            <p:cNvSpPr/>
            <p:nvPr/>
          </p:nvSpPr>
          <p:spPr>
            <a:xfrm>
              <a:off x="0" y="1120426"/>
              <a:ext cx="509100" cy="41700"/>
            </a:xfrm>
            <a:prstGeom prst="rect">
              <a:avLst/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6"/>
            <p:cNvSpPr/>
            <p:nvPr/>
          </p:nvSpPr>
          <p:spPr>
            <a:xfrm>
              <a:off x="506425" y="1120435"/>
              <a:ext cx="212700" cy="41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/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1" type="body"/>
          </p:nvPr>
        </p:nvSpPr>
        <p:spPr>
          <a:xfrm>
            <a:off x="855300" y="1353950"/>
            <a:ext cx="2315700" cy="341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╸"/>
              <a:defRPr sz="1800"/>
            </a:lvl1pPr>
            <a:lvl2pPr indent="-342900" lvl="1" marL="914400" rtl="0">
              <a:spcBef>
                <a:spcPts val="800"/>
              </a:spcBef>
              <a:spcAft>
                <a:spcPts val="0"/>
              </a:spcAft>
              <a:buSzPts val="1800"/>
              <a:buChar char="‧"/>
              <a:defRPr sz="1800"/>
            </a:lvl2pPr>
            <a:lvl3pPr indent="-342900" lvl="2" marL="1371600" rtl="0">
              <a:spcBef>
                <a:spcPts val="800"/>
              </a:spcBef>
              <a:spcAft>
                <a:spcPts val="0"/>
              </a:spcAft>
              <a:buSzPts val="1800"/>
              <a:buChar char="‧"/>
              <a:defRPr sz="1800"/>
            </a:lvl3pPr>
            <a:lvl4pPr indent="-342900" lvl="3" marL="18288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45" name="Google Shape;45;p7"/>
          <p:cNvSpPr txBox="1"/>
          <p:nvPr>
            <p:ph idx="2" type="body"/>
          </p:nvPr>
        </p:nvSpPr>
        <p:spPr>
          <a:xfrm>
            <a:off x="3414196" y="1353950"/>
            <a:ext cx="2315700" cy="341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╸"/>
              <a:defRPr sz="1800"/>
            </a:lvl1pPr>
            <a:lvl2pPr indent="-342900" lvl="1" marL="914400" rtl="0">
              <a:spcBef>
                <a:spcPts val="800"/>
              </a:spcBef>
              <a:spcAft>
                <a:spcPts val="0"/>
              </a:spcAft>
              <a:buSzPts val="1800"/>
              <a:buChar char="‧"/>
              <a:defRPr sz="1800"/>
            </a:lvl2pPr>
            <a:lvl3pPr indent="-342900" lvl="2" marL="1371600" rtl="0">
              <a:spcBef>
                <a:spcPts val="800"/>
              </a:spcBef>
              <a:spcAft>
                <a:spcPts val="0"/>
              </a:spcAft>
              <a:buSzPts val="1800"/>
              <a:buChar char="‧"/>
              <a:defRPr sz="1800"/>
            </a:lvl3pPr>
            <a:lvl4pPr indent="-342900" lvl="3" marL="18288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46" name="Google Shape;46;p7"/>
          <p:cNvSpPr txBox="1"/>
          <p:nvPr>
            <p:ph idx="3" type="body"/>
          </p:nvPr>
        </p:nvSpPr>
        <p:spPr>
          <a:xfrm>
            <a:off x="5973091" y="1353950"/>
            <a:ext cx="2315700" cy="341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╸"/>
              <a:defRPr sz="1800"/>
            </a:lvl1pPr>
            <a:lvl2pPr indent="-342900" lvl="1" marL="914400" rtl="0">
              <a:spcBef>
                <a:spcPts val="800"/>
              </a:spcBef>
              <a:spcAft>
                <a:spcPts val="0"/>
              </a:spcAft>
              <a:buSzPts val="1800"/>
              <a:buChar char="‧"/>
              <a:defRPr sz="1800"/>
            </a:lvl2pPr>
            <a:lvl3pPr indent="-342900" lvl="2" marL="1371600" rtl="0">
              <a:spcBef>
                <a:spcPts val="800"/>
              </a:spcBef>
              <a:spcAft>
                <a:spcPts val="0"/>
              </a:spcAft>
              <a:buSzPts val="1800"/>
              <a:buChar char="‧"/>
              <a:defRPr sz="1800"/>
            </a:lvl3pPr>
            <a:lvl4pPr indent="-342900" lvl="3" marL="18288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47" name="Google Shape;47;p7"/>
          <p:cNvSpPr txBox="1"/>
          <p:nvPr>
            <p:ph idx="12" type="sldNum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8" name="Google Shape;48;p7"/>
          <p:cNvGrpSpPr/>
          <p:nvPr/>
        </p:nvGrpSpPr>
        <p:grpSpPr>
          <a:xfrm>
            <a:off x="0" y="1120426"/>
            <a:ext cx="719125" cy="41709"/>
            <a:chOff x="0" y="1120426"/>
            <a:chExt cx="719125" cy="41709"/>
          </a:xfrm>
        </p:grpSpPr>
        <p:sp>
          <p:nvSpPr>
            <p:cNvPr id="49" name="Google Shape;49;p7"/>
            <p:cNvSpPr/>
            <p:nvPr/>
          </p:nvSpPr>
          <p:spPr>
            <a:xfrm>
              <a:off x="0" y="1120426"/>
              <a:ext cx="509100" cy="41700"/>
            </a:xfrm>
            <a:prstGeom prst="rect">
              <a:avLst/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7"/>
            <p:cNvSpPr/>
            <p:nvPr/>
          </p:nvSpPr>
          <p:spPr>
            <a:xfrm>
              <a:off x="506425" y="1120435"/>
              <a:ext cx="212700" cy="41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/>
          <p:nvPr>
            <p:ph type="title"/>
          </p:nvPr>
        </p:nvSpPr>
        <p:spPr>
          <a:xfrm>
            <a:off x="855300" y="836000"/>
            <a:ext cx="53070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4" name="Google Shape;54;p8"/>
          <p:cNvGrpSpPr/>
          <p:nvPr/>
        </p:nvGrpSpPr>
        <p:grpSpPr>
          <a:xfrm>
            <a:off x="0" y="1120426"/>
            <a:ext cx="719125" cy="41709"/>
            <a:chOff x="0" y="1120426"/>
            <a:chExt cx="719125" cy="41709"/>
          </a:xfrm>
        </p:grpSpPr>
        <p:sp>
          <p:nvSpPr>
            <p:cNvPr id="55" name="Google Shape;55;p8"/>
            <p:cNvSpPr/>
            <p:nvPr/>
          </p:nvSpPr>
          <p:spPr>
            <a:xfrm>
              <a:off x="0" y="1120426"/>
              <a:ext cx="509100" cy="41700"/>
            </a:xfrm>
            <a:prstGeom prst="rect">
              <a:avLst/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>
              <a:off x="506425" y="1120435"/>
              <a:ext cx="212700" cy="41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/>
          <p:nvPr>
            <p:ph idx="1" type="body"/>
          </p:nvPr>
        </p:nvSpPr>
        <p:spPr>
          <a:xfrm>
            <a:off x="855300" y="4406300"/>
            <a:ext cx="7433400" cy="311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>
              <a:spcBef>
                <a:spcPts val="0"/>
              </a:spcBef>
              <a:spcAft>
                <a:spcPts val="80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59" name="Google Shape;59;p9"/>
          <p:cNvSpPr txBox="1"/>
          <p:nvPr>
            <p:ph idx="12" type="sldNum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0" name="Google Shape;60;p9"/>
          <p:cNvGrpSpPr/>
          <p:nvPr/>
        </p:nvGrpSpPr>
        <p:grpSpPr>
          <a:xfrm>
            <a:off x="0" y="4541156"/>
            <a:ext cx="719125" cy="41700"/>
            <a:chOff x="0" y="4541156"/>
            <a:chExt cx="719125" cy="41700"/>
          </a:xfrm>
        </p:grpSpPr>
        <p:sp>
          <p:nvSpPr>
            <p:cNvPr id="61" name="Google Shape;61;p9"/>
            <p:cNvSpPr/>
            <p:nvPr/>
          </p:nvSpPr>
          <p:spPr>
            <a:xfrm>
              <a:off x="0" y="4541156"/>
              <a:ext cx="509100" cy="41700"/>
            </a:xfrm>
            <a:prstGeom prst="rect">
              <a:avLst/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9"/>
            <p:cNvSpPr/>
            <p:nvPr/>
          </p:nvSpPr>
          <p:spPr>
            <a:xfrm>
              <a:off x="506425" y="4541156"/>
              <a:ext cx="212700" cy="41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0"/>
          <p:cNvSpPr txBox="1"/>
          <p:nvPr>
            <p:ph idx="12" type="sldNum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5" name="Google Shape;65;p10"/>
          <p:cNvGrpSpPr/>
          <p:nvPr/>
        </p:nvGrpSpPr>
        <p:grpSpPr>
          <a:xfrm>
            <a:off x="0" y="2550906"/>
            <a:ext cx="719125" cy="41700"/>
            <a:chOff x="0" y="2550906"/>
            <a:chExt cx="719125" cy="41700"/>
          </a:xfrm>
        </p:grpSpPr>
        <p:sp>
          <p:nvSpPr>
            <p:cNvPr id="66" name="Google Shape;66;p10"/>
            <p:cNvSpPr/>
            <p:nvPr/>
          </p:nvSpPr>
          <p:spPr>
            <a:xfrm>
              <a:off x="0" y="2550906"/>
              <a:ext cx="509100" cy="41700"/>
            </a:xfrm>
            <a:prstGeom prst="rect">
              <a:avLst/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10"/>
            <p:cNvSpPr/>
            <p:nvPr/>
          </p:nvSpPr>
          <p:spPr>
            <a:xfrm>
              <a:off x="506425" y="2550906"/>
              <a:ext cx="212700" cy="41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gradFill>
          <a:gsLst>
            <a:gs pos="0">
              <a:schemeClr val="accent5"/>
            </a:gs>
            <a:gs pos="100000">
              <a:schemeClr val="accent6"/>
            </a:gs>
          </a:gsLst>
          <a:path path="circle">
            <a:fillToRect l="100%" t="100%"/>
          </a:path>
          <a:tileRect b="-100%" r="-100%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55300" y="836000"/>
            <a:ext cx="53070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b="1" sz="240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b="1" sz="240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b="1" sz="240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b="1" sz="240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b="1" sz="240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b="1" sz="240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b="1" sz="240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b="1" sz="240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b="1" sz="240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55300" y="1353948"/>
            <a:ext cx="5307000" cy="30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rlow Light"/>
              <a:buChar char="╸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indent="-381000" lvl="1" marL="9144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rlow Light"/>
              <a:buChar char="‧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indent="-381000" lvl="2" marL="13716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rlow Light"/>
              <a:buChar char="‧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indent="-381000" lvl="3" marL="18288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indent="-381000" lvl="4" marL="2286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indent="-381000" lvl="5" marL="27432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indent="-381000" lvl="6" marL="32004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indent="-381000" lvl="7" marL="36576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indent="-381000" lvl="8" marL="41148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Barlow Light"/>
              <a:buChar char="■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rtl="0" algn="ctr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rtl="0" algn="ctr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rtl="0" algn="ctr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rtl="0" algn="ctr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rtl="0" algn="ctr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rtl="0" algn="ctr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rtl="0" algn="ctr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rtl="0" algn="ctr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/>
          <p:nvPr/>
        </p:nvSpPr>
        <p:spPr>
          <a:xfrm>
            <a:off x="0" y="5096950"/>
            <a:ext cx="8719800" cy="46500"/>
          </a:xfrm>
          <a:prstGeom prst="rect">
            <a:avLst/>
          </a:prstGeom>
          <a:gradFill>
            <a:gsLst>
              <a:gs pos="0">
                <a:srgbClr val="FFFFFF">
                  <a:alpha val="29803"/>
                  <a:alpha val="29800"/>
                </a:srgbClr>
              </a:gs>
              <a:gs pos="100000">
                <a:srgbClr val="FFFFFF">
                  <a:alpha val="0"/>
                  <a:alpha val="2980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1"/>
          <p:cNvSpPr/>
          <p:nvPr/>
        </p:nvSpPr>
        <p:spPr>
          <a:xfrm>
            <a:off x="8693400" y="5096950"/>
            <a:ext cx="450600" cy="46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://www.ncbi.nlm.nih.gov/pmc/articles/PMC6288401/" TargetMode="External"/><Relationship Id="rId4" Type="http://schemas.openxmlformats.org/officeDocument/2006/relationships/hyperlink" Target="https://www.insider.com/andrew-tate-tiktok-hustlers-university-misogyny-women-comments-mens-rights-2022-8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/>
          <p:nvPr>
            <p:ph type="ctrTitle"/>
          </p:nvPr>
        </p:nvSpPr>
        <p:spPr>
          <a:xfrm>
            <a:off x="779100" y="1363125"/>
            <a:ext cx="5781600" cy="2417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accent1"/>
                </a:solidFill>
              </a:rPr>
              <a:t>Targeted Media’s Effects on </a:t>
            </a:r>
            <a:endParaRPr sz="36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accent1"/>
                </a:solidFill>
              </a:rPr>
              <a:t>Misogynistic Behavior in Younger Generations</a:t>
            </a:r>
            <a:endParaRPr sz="3600">
              <a:solidFill>
                <a:schemeClr val="accent1"/>
              </a:solidFill>
            </a:endParaRPr>
          </a:p>
        </p:txBody>
      </p:sp>
      <p:sp>
        <p:nvSpPr>
          <p:cNvPr id="73" name="Google Shape;73;p11"/>
          <p:cNvSpPr txBox="1"/>
          <p:nvPr/>
        </p:nvSpPr>
        <p:spPr>
          <a:xfrm>
            <a:off x="855300" y="3818775"/>
            <a:ext cx="454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rPr>
              <a:t>By Alonzo Bradford, Grace Calfee, Jared Dy, Aadi Shah</a:t>
            </a:r>
            <a:endParaRPr b="1">
              <a:solidFill>
                <a:schemeClr val="accent3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grpSp>
        <p:nvGrpSpPr>
          <p:cNvPr id="74" name="Google Shape;74;p11"/>
          <p:cNvGrpSpPr/>
          <p:nvPr/>
        </p:nvGrpSpPr>
        <p:grpSpPr>
          <a:xfrm>
            <a:off x="6148706" y="698832"/>
            <a:ext cx="3021360" cy="3817492"/>
            <a:chOff x="2444640" y="4131437"/>
            <a:chExt cx="710357" cy="684016"/>
          </a:xfrm>
        </p:grpSpPr>
        <p:sp>
          <p:nvSpPr>
            <p:cNvPr id="75" name="Google Shape;75;p11"/>
            <p:cNvSpPr/>
            <p:nvPr/>
          </p:nvSpPr>
          <p:spPr>
            <a:xfrm>
              <a:off x="2739069" y="4133604"/>
              <a:ext cx="330621" cy="496759"/>
            </a:xfrm>
            <a:custGeom>
              <a:rect b="b" l="l" r="r" t="t"/>
              <a:pathLst>
                <a:path extrusionOk="0" h="4967593" w="3306210">
                  <a:moveTo>
                    <a:pt x="3306211" y="3438656"/>
                  </a:moveTo>
                  <a:cubicBezTo>
                    <a:pt x="3306211" y="4705032"/>
                    <a:pt x="2565657" y="5303146"/>
                    <a:pt x="1652644" y="4776104"/>
                  </a:cubicBezTo>
                  <a:cubicBezTo>
                    <a:pt x="739632" y="4249063"/>
                    <a:pt x="0" y="2794391"/>
                    <a:pt x="0" y="1528938"/>
                  </a:cubicBezTo>
                  <a:cubicBezTo>
                    <a:pt x="0" y="262562"/>
                    <a:pt x="740554" y="-335552"/>
                    <a:pt x="1653566" y="191490"/>
                  </a:cubicBezTo>
                  <a:cubicBezTo>
                    <a:pt x="2566579" y="718531"/>
                    <a:pt x="3306211" y="2172279"/>
                    <a:pt x="3306211" y="3438656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11"/>
            <p:cNvSpPr/>
            <p:nvPr/>
          </p:nvSpPr>
          <p:spPr>
            <a:xfrm>
              <a:off x="2664128" y="4191909"/>
              <a:ext cx="165449" cy="248292"/>
            </a:xfrm>
            <a:custGeom>
              <a:rect b="b" l="l" r="r" t="t"/>
              <a:pathLst>
                <a:path extrusionOk="0" h="2482919" w="1654488">
                  <a:moveTo>
                    <a:pt x="1654489" y="191074"/>
                  </a:moveTo>
                  <a:cubicBezTo>
                    <a:pt x="1436842" y="65544"/>
                    <a:pt x="1221961" y="933"/>
                    <a:pt x="1021836" y="10"/>
                  </a:cubicBezTo>
                  <a:cubicBezTo>
                    <a:pt x="821711" y="-913"/>
                    <a:pt x="639109" y="62775"/>
                    <a:pt x="485095" y="187382"/>
                  </a:cubicBezTo>
                  <a:cubicBezTo>
                    <a:pt x="331082" y="311989"/>
                    <a:pt x="209347" y="493823"/>
                    <a:pt x="126346" y="723653"/>
                  </a:cubicBezTo>
                  <a:cubicBezTo>
                    <a:pt x="43345" y="953484"/>
                    <a:pt x="0" y="1227620"/>
                    <a:pt x="0" y="1528523"/>
                  </a:cubicBezTo>
                  <a:lnTo>
                    <a:pt x="1653567" y="2482920"/>
                  </a:lnTo>
                  <a:lnTo>
                    <a:pt x="1654489" y="191074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11"/>
            <p:cNvSpPr/>
            <p:nvPr/>
          </p:nvSpPr>
          <p:spPr>
            <a:xfrm>
              <a:off x="2700909" y="4179300"/>
              <a:ext cx="330662" cy="477558"/>
            </a:xfrm>
            <a:custGeom>
              <a:rect b="b" l="l" r="r" t="t"/>
              <a:pathLst>
                <a:path extrusionOk="0" h="4775580" w="3306620">
                  <a:moveTo>
                    <a:pt x="0" y="1337448"/>
                  </a:moveTo>
                  <a:cubicBezTo>
                    <a:pt x="0" y="1790649"/>
                    <a:pt x="96835" y="2290000"/>
                    <a:pt x="278515" y="2771814"/>
                  </a:cubicBezTo>
                  <a:cubicBezTo>
                    <a:pt x="460195" y="3253627"/>
                    <a:pt x="718421" y="3696674"/>
                    <a:pt x="1019991" y="4044651"/>
                  </a:cubicBezTo>
                  <a:cubicBezTo>
                    <a:pt x="1321562" y="4392628"/>
                    <a:pt x="1654489" y="4629843"/>
                    <a:pt x="1975426" y="4726759"/>
                  </a:cubicBezTo>
                  <a:cubicBezTo>
                    <a:pt x="2296364" y="4823676"/>
                    <a:pt x="2590557" y="4775679"/>
                    <a:pt x="2822038" y="4588307"/>
                  </a:cubicBezTo>
                  <a:cubicBezTo>
                    <a:pt x="3053518" y="4400935"/>
                    <a:pt x="3210298" y="4083418"/>
                    <a:pt x="3274855" y="3676368"/>
                  </a:cubicBezTo>
                  <a:cubicBezTo>
                    <a:pt x="3338489" y="3268395"/>
                    <a:pt x="3306211" y="2788428"/>
                    <a:pt x="3180787" y="2297384"/>
                  </a:cubicBezTo>
                  <a:cubicBezTo>
                    <a:pt x="3055363" y="1806340"/>
                    <a:pt x="2844171" y="1325449"/>
                    <a:pt x="2572112" y="916554"/>
                  </a:cubicBezTo>
                  <a:cubicBezTo>
                    <a:pt x="2300053" y="507658"/>
                    <a:pt x="1980960" y="188295"/>
                    <a:pt x="1653566" y="0"/>
                  </a:cubicBezTo>
                  <a:lnTo>
                    <a:pt x="1653566" y="2292769"/>
                  </a:lnTo>
                  <a:lnTo>
                    <a:pt x="0" y="1337448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11"/>
            <p:cNvSpPr/>
            <p:nvPr/>
          </p:nvSpPr>
          <p:spPr>
            <a:xfrm>
              <a:off x="2473788" y="4131437"/>
              <a:ext cx="274549" cy="323609"/>
            </a:xfrm>
            <a:custGeom>
              <a:rect b="b" l="l" r="r" t="t"/>
              <a:pathLst>
                <a:path extrusionOk="0" h="3236089" w="2745492">
                  <a:moveTo>
                    <a:pt x="2743648" y="1584816"/>
                  </a:moveTo>
                  <a:lnTo>
                    <a:pt x="0" y="0"/>
                  </a:lnTo>
                  <a:lnTo>
                    <a:pt x="922" y="1431596"/>
                  </a:lnTo>
                  <a:lnTo>
                    <a:pt x="2502945" y="2877037"/>
                  </a:lnTo>
                  <a:lnTo>
                    <a:pt x="2745492" y="3236090"/>
                  </a:lnTo>
                  <a:lnTo>
                    <a:pt x="2743648" y="1584816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11"/>
            <p:cNvSpPr/>
            <p:nvPr/>
          </p:nvSpPr>
          <p:spPr>
            <a:xfrm>
              <a:off x="2444640" y="4148281"/>
              <a:ext cx="103567" cy="98670"/>
            </a:xfrm>
            <a:custGeom>
              <a:rect b="b" l="l" r="r" t="t"/>
              <a:pathLst>
                <a:path extrusionOk="0" h="986702" w="1035669">
                  <a:moveTo>
                    <a:pt x="0" y="388589"/>
                  </a:moveTo>
                  <a:lnTo>
                    <a:pt x="0" y="0"/>
                  </a:lnTo>
                  <a:lnTo>
                    <a:pt x="1035669" y="598114"/>
                  </a:lnTo>
                  <a:lnTo>
                    <a:pt x="1035669" y="986703"/>
                  </a:lnTo>
                  <a:lnTo>
                    <a:pt x="0" y="388589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11"/>
            <p:cNvSpPr/>
            <p:nvPr/>
          </p:nvSpPr>
          <p:spPr>
            <a:xfrm>
              <a:off x="2617049" y="4248978"/>
              <a:ext cx="60130" cy="47258"/>
            </a:xfrm>
            <a:custGeom>
              <a:rect b="b" l="l" r="r" t="t"/>
              <a:pathLst>
                <a:path extrusionOk="0" h="472583" w="601296">
                  <a:moveTo>
                    <a:pt x="601297" y="347054"/>
                  </a:moveTo>
                  <a:lnTo>
                    <a:pt x="0" y="0"/>
                  </a:lnTo>
                  <a:lnTo>
                    <a:pt x="0" y="125530"/>
                  </a:lnTo>
                  <a:lnTo>
                    <a:pt x="601297" y="472584"/>
                  </a:lnTo>
                  <a:lnTo>
                    <a:pt x="601297" y="347054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11"/>
            <p:cNvSpPr/>
            <p:nvPr/>
          </p:nvSpPr>
          <p:spPr>
            <a:xfrm>
              <a:off x="2561510" y="4241982"/>
              <a:ext cx="115925" cy="79471"/>
            </a:xfrm>
            <a:custGeom>
              <a:rect b="b" l="l" r="r" t="t"/>
              <a:pathLst>
                <a:path extrusionOk="0" h="794715" w="1159248">
                  <a:moveTo>
                    <a:pt x="1159249" y="669186"/>
                  </a:moveTo>
                  <a:lnTo>
                    <a:pt x="0" y="0"/>
                  </a:lnTo>
                  <a:lnTo>
                    <a:pt x="0" y="125530"/>
                  </a:lnTo>
                  <a:lnTo>
                    <a:pt x="1159249" y="794716"/>
                  </a:lnTo>
                  <a:lnTo>
                    <a:pt x="1159249" y="669186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2;p11"/>
            <p:cNvSpPr/>
            <p:nvPr/>
          </p:nvSpPr>
          <p:spPr>
            <a:xfrm>
              <a:off x="2537051" y="4252936"/>
              <a:ext cx="140456" cy="93686"/>
            </a:xfrm>
            <a:custGeom>
              <a:rect b="b" l="l" r="r" t="t"/>
              <a:pathLst>
                <a:path extrusionOk="0" h="936860" w="1404563">
                  <a:moveTo>
                    <a:pt x="1404563" y="810407"/>
                  </a:moveTo>
                  <a:lnTo>
                    <a:pt x="0" y="0"/>
                  </a:lnTo>
                  <a:lnTo>
                    <a:pt x="0" y="125530"/>
                  </a:lnTo>
                  <a:lnTo>
                    <a:pt x="1404563" y="936860"/>
                  </a:lnTo>
                  <a:lnTo>
                    <a:pt x="1404563" y="810407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83;p11"/>
            <p:cNvSpPr/>
            <p:nvPr/>
          </p:nvSpPr>
          <p:spPr>
            <a:xfrm>
              <a:off x="2691806" y="4291056"/>
              <a:ext cx="31172" cy="46399"/>
            </a:xfrm>
            <a:custGeom>
              <a:rect b="b" l="l" r="r" t="t"/>
              <a:pathLst>
                <a:path extrusionOk="0" h="463988" w="311715">
                  <a:moveTo>
                    <a:pt x="0" y="142000"/>
                  </a:moveTo>
                  <a:cubicBezTo>
                    <a:pt x="0" y="260146"/>
                    <a:pt x="70090" y="395829"/>
                    <a:pt x="155858" y="445672"/>
                  </a:cubicBezTo>
                  <a:cubicBezTo>
                    <a:pt x="241626" y="495515"/>
                    <a:pt x="311715" y="440134"/>
                    <a:pt x="311715" y="321988"/>
                  </a:cubicBezTo>
                  <a:cubicBezTo>
                    <a:pt x="311715" y="203842"/>
                    <a:pt x="241626" y="68159"/>
                    <a:pt x="155858" y="18316"/>
                  </a:cubicBezTo>
                  <a:cubicBezTo>
                    <a:pt x="69168" y="-31527"/>
                    <a:pt x="0" y="23854"/>
                    <a:pt x="0" y="1420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84;p11"/>
            <p:cNvSpPr/>
            <p:nvPr/>
          </p:nvSpPr>
          <p:spPr>
            <a:xfrm>
              <a:off x="2857411" y="4510291"/>
              <a:ext cx="274549" cy="301733"/>
            </a:xfrm>
            <a:custGeom>
              <a:rect b="b" l="l" r="r" t="t"/>
              <a:pathLst>
                <a:path extrusionOk="0" h="3017335" w="2745492">
                  <a:moveTo>
                    <a:pt x="0" y="0"/>
                  </a:moveTo>
                  <a:lnTo>
                    <a:pt x="2744570" y="1585740"/>
                  </a:lnTo>
                  <a:lnTo>
                    <a:pt x="2745492" y="3017335"/>
                  </a:lnTo>
                  <a:lnTo>
                    <a:pt x="243470" y="1571894"/>
                  </a:lnTo>
                  <a:lnTo>
                    <a:pt x="1845" y="1651273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85;p11"/>
            <p:cNvSpPr/>
            <p:nvPr/>
          </p:nvSpPr>
          <p:spPr>
            <a:xfrm>
              <a:off x="3051429" y="4654801"/>
              <a:ext cx="103567" cy="98670"/>
            </a:xfrm>
            <a:custGeom>
              <a:rect b="b" l="l" r="r" t="t"/>
              <a:pathLst>
                <a:path extrusionOk="0" h="986702" w="1035669">
                  <a:moveTo>
                    <a:pt x="0" y="388589"/>
                  </a:moveTo>
                  <a:lnTo>
                    <a:pt x="0" y="0"/>
                  </a:lnTo>
                  <a:lnTo>
                    <a:pt x="1035669" y="598114"/>
                  </a:lnTo>
                  <a:lnTo>
                    <a:pt x="1035669" y="986703"/>
                  </a:lnTo>
                  <a:lnTo>
                    <a:pt x="0" y="38858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11"/>
            <p:cNvSpPr/>
            <p:nvPr/>
          </p:nvSpPr>
          <p:spPr>
            <a:xfrm>
              <a:off x="2927846" y="4585768"/>
              <a:ext cx="60130" cy="47258"/>
            </a:xfrm>
            <a:custGeom>
              <a:rect b="b" l="l" r="r" t="t"/>
              <a:pathLst>
                <a:path extrusionOk="0" h="472583" w="601297">
                  <a:moveTo>
                    <a:pt x="0" y="0"/>
                  </a:moveTo>
                  <a:lnTo>
                    <a:pt x="601297" y="347054"/>
                  </a:lnTo>
                  <a:lnTo>
                    <a:pt x="601297" y="472583"/>
                  </a:lnTo>
                  <a:lnTo>
                    <a:pt x="0" y="1255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87;p11"/>
            <p:cNvSpPr/>
            <p:nvPr/>
          </p:nvSpPr>
          <p:spPr>
            <a:xfrm>
              <a:off x="2927846" y="4610804"/>
              <a:ext cx="108547" cy="75226"/>
            </a:xfrm>
            <a:custGeom>
              <a:rect b="b" l="l" r="r" t="t"/>
              <a:pathLst>
                <a:path extrusionOk="0" h="752257" w="1085470">
                  <a:moveTo>
                    <a:pt x="0" y="0"/>
                  </a:moveTo>
                  <a:lnTo>
                    <a:pt x="1085470" y="626727"/>
                  </a:lnTo>
                  <a:lnTo>
                    <a:pt x="1085470" y="752257"/>
                  </a:lnTo>
                  <a:lnTo>
                    <a:pt x="0" y="1264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88;p11"/>
            <p:cNvSpPr/>
            <p:nvPr/>
          </p:nvSpPr>
          <p:spPr>
            <a:xfrm>
              <a:off x="2927846" y="4635932"/>
              <a:ext cx="140456" cy="93686"/>
            </a:xfrm>
            <a:custGeom>
              <a:rect b="b" l="l" r="r" t="t"/>
              <a:pathLst>
                <a:path extrusionOk="0" h="936860" w="1404563">
                  <a:moveTo>
                    <a:pt x="0" y="0"/>
                  </a:moveTo>
                  <a:lnTo>
                    <a:pt x="1404563" y="811330"/>
                  </a:lnTo>
                  <a:lnTo>
                    <a:pt x="1404563" y="936860"/>
                  </a:lnTo>
                  <a:lnTo>
                    <a:pt x="0" y="1255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89;p11"/>
            <p:cNvSpPr/>
            <p:nvPr/>
          </p:nvSpPr>
          <p:spPr>
            <a:xfrm>
              <a:off x="2881962" y="4558169"/>
              <a:ext cx="31172" cy="46399"/>
            </a:xfrm>
            <a:custGeom>
              <a:rect b="b" l="l" r="r" t="t"/>
              <a:pathLst>
                <a:path extrusionOk="0" h="463988" w="311715">
                  <a:moveTo>
                    <a:pt x="311715" y="321988"/>
                  </a:moveTo>
                  <a:cubicBezTo>
                    <a:pt x="311715" y="440134"/>
                    <a:pt x="241625" y="495515"/>
                    <a:pt x="155858" y="445672"/>
                  </a:cubicBezTo>
                  <a:cubicBezTo>
                    <a:pt x="70090" y="395829"/>
                    <a:pt x="0" y="260146"/>
                    <a:pt x="0" y="142000"/>
                  </a:cubicBezTo>
                  <a:cubicBezTo>
                    <a:pt x="0" y="23854"/>
                    <a:pt x="70090" y="-31527"/>
                    <a:pt x="155858" y="18316"/>
                  </a:cubicBezTo>
                  <a:cubicBezTo>
                    <a:pt x="241625" y="68159"/>
                    <a:pt x="311715" y="203842"/>
                    <a:pt x="311715" y="3219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p11"/>
            <p:cNvSpPr/>
            <p:nvPr/>
          </p:nvSpPr>
          <p:spPr>
            <a:xfrm>
              <a:off x="2664956" y="4439601"/>
              <a:ext cx="154567" cy="375852"/>
            </a:xfrm>
            <a:custGeom>
              <a:rect b="b" l="l" r="r" t="t"/>
              <a:pathLst>
                <a:path extrusionOk="0" h="3758516" w="1545665">
                  <a:moveTo>
                    <a:pt x="0" y="0"/>
                  </a:moveTo>
                  <a:lnTo>
                    <a:pt x="1545665" y="892555"/>
                  </a:lnTo>
                  <a:lnTo>
                    <a:pt x="1545665" y="3758516"/>
                  </a:lnTo>
                  <a:lnTo>
                    <a:pt x="0" y="2865961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11"/>
            <p:cNvSpPr/>
            <p:nvPr/>
          </p:nvSpPr>
          <p:spPr>
            <a:xfrm>
              <a:off x="2680128" y="4609239"/>
              <a:ext cx="124133" cy="84271"/>
            </a:xfrm>
            <a:custGeom>
              <a:rect b="b" l="l" r="r" t="t"/>
              <a:pathLst>
                <a:path extrusionOk="0" h="842712" w="1241327">
                  <a:moveTo>
                    <a:pt x="0" y="0"/>
                  </a:moveTo>
                  <a:lnTo>
                    <a:pt x="1241328" y="717182"/>
                  </a:lnTo>
                  <a:lnTo>
                    <a:pt x="1241328" y="842712"/>
                  </a:lnTo>
                  <a:lnTo>
                    <a:pt x="0" y="1255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11"/>
            <p:cNvSpPr/>
            <p:nvPr/>
          </p:nvSpPr>
          <p:spPr>
            <a:xfrm>
              <a:off x="2688771" y="4638693"/>
              <a:ext cx="106703" cy="74210"/>
            </a:xfrm>
            <a:custGeom>
              <a:rect b="b" l="l" r="r" t="t"/>
              <a:pathLst>
                <a:path extrusionOk="0" h="742103" w="1067025">
                  <a:moveTo>
                    <a:pt x="0" y="0"/>
                  </a:moveTo>
                  <a:lnTo>
                    <a:pt x="1067026" y="616574"/>
                  </a:lnTo>
                  <a:lnTo>
                    <a:pt x="1067026" y="742104"/>
                  </a:lnTo>
                  <a:lnTo>
                    <a:pt x="0" y="1255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11"/>
            <p:cNvSpPr/>
            <p:nvPr/>
          </p:nvSpPr>
          <p:spPr>
            <a:xfrm>
              <a:off x="2626520" y="4627832"/>
              <a:ext cx="107533" cy="94147"/>
            </a:xfrm>
            <a:custGeom>
              <a:rect b="b" l="l" r="r" t="t"/>
              <a:pathLst>
                <a:path extrusionOk="0" h="941475" w="1075325">
                  <a:moveTo>
                    <a:pt x="1075325" y="621189"/>
                  </a:moveTo>
                  <a:lnTo>
                    <a:pt x="0" y="0"/>
                  </a:lnTo>
                  <a:lnTo>
                    <a:pt x="0" y="320286"/>
                  </a:lnTo>
                  <a:lnTo>
                    <a:pt x="1075325" y="941475"/>
                  </a:lnTo>
                  <a:lnTo>
                    <a:pt x="1075325" y="62118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11"/>
            <p:cNvSpPr/>
            <p:nvPr/>
          </p:nvSpPr>
          <p:spPr>
            <a:xfrm>
              <a:off x="2723897" y="4514395"/>
              <a:ext cx="35783" cy="54442"/>
            </a:xfrm>
            <a:custGeom>
              <a:rect b="b" l="l" r="r" t="t"/>
              <a:pathLst>
                <a:path extrusionOk="0" h="544420" w="357826">
                  <a:moveTo>
                    <a:pt x="357827" y="376972"/>
                  </a:moveTo>
                  <a:cubicBezTo>
                    <a:pt x="357827" y="515425"/>
                    <a:pt x="277592" y="580959"/>
                    <a:pt x="178913" y="523732"/>
                  </a:cubicBezTo>
                  <a:cubicBezTo>
                    <a:pt x="80234" y="466505"/>
                    <a:pt x="0" y="306823"/>
                    <a:pt x="0" y="167448"/>
                  </a:cubicBezTo>
                  <a:cubicBezTo>
                    <a:pt x="0" y="28996"/>
                    <a:pt x="80234" y="-36538"/>
                    <a:pt x="178913" y="20689"/>
                  </a:cubicBezTo>
                  <a:cubicBezTo>
                    <a:pt x="277592" y="78839"/>
                    <a:pt x="357827" y="238520"/>
                    <a:pt x="357827" y="37697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11"/>
            <p:cNvSpPr/>
            <p:nvPr/>
          </p:nvSpPr>
          <p:spPr>
            <a:xfrm>
              <a:off x="2710345" y="4574041"/>
              <a:ext cx="62967" cy="64421"/>
            </a:xfrm>
            <a:custGeom>
              <a:rect b="b" l="l" r="r" t="t"/>
              <a:pathLst>
                <a:path extrusionOk="0" h="644208" w="629667">
                  <a:moveTo>
                    <a:pt x="314834" y="37292"/>
                  </a:moveTo>
                  <a:cubicBezTo>
                    <a:pt x="155287" y="-55932"/>
                    <a:pt x="23408" y="31754"/>
                    <a:pt x="352" y="232048"/>
                  </a:cubicBezTo>
                  <a:cubicBezTo>
                    <a:pt x="-3337" y="267123"/>
                    <a:pt x="22485" y="313273"/>
                    <a:pt x="54763" y="331734"/>
                  </a:cubicBezTo>
                  <a:lnTo>
                    <a:pt x="574904" y="636329"/>
                  </a:lnTo>
                  <a:cubicBezTo>
                    <a:pt x="607182" y="654789"/>
                    <a:pt x="633005" y="640021"/>
                    <a:pt x="629316" y="600331"/>
                  </a:cubicBezTo>
                  <a:cubicBezTo>
                    <a:pt x="606260" y="371424"/>
                    <a:pt x="474380" y="130517"/>
                    <a:pt x="314834" y="3729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11"/>
            <p:cNvSpPr/>
            <p:nvPr/>
          </p:nvSpPr>
          <p:spPr>
            <a:xfrm>
              <a:off x="2539810" y="4380233"/>
              <a:ext cx="72764" cy="123961"/>
            </a:xfrm>
            <a:custGeom>
              <a:rect b="b" l="l" r="r" t="t"/>
              <a:pathLst>
                <a:path extrusionOk="0" h="1239608" w="727642">
                  <a:moveTo>
                    <a:pt x="394716" y="360899"/>
                  </a:moveTo>
                  <a:lnTo>
                    <a:pt x="0" y="132914"/>
                  </a:lnTo>
                  <a:lnTo>
                    <a:pt x="0" y="0"/>
                  </a:lnTo>
                  <a:lnTo>
                    <a:pt x="394716" y="227984"/>
                  </a:lnTo>
                  <a:cubicBezTo>
                    <a:pt x="426995" y="246445"/>
                    <a:pt x="474029" y="284288"/>
                    <a:pt x="513685" y="342439"/>
                  </a:cubicBezTo>
                  <a:cubicBezTo>
                    <a:pt x="557030" y="404280"/>
                    <a:pt x="587463" y="482737"/>
                    <a:pt x="587463" y="567654"/>
                  </a:cubicBezTo>
                  <a:cubicBezTo>
                    <a:pt x="587463" y="661801"/>
                    <a:pt x="563485" y="715337"/>
                    <a:pt x="518296" y="730105"/>
                  </a:cubicBezTo>
                  <a:cubicBezTo>
                    <a:pt x="475873" y="743950"/>
                    <a:pt x="425150" y="719952"/>
                    <a:pt x="394716" y="702414"/>
                  </a:cubicBezTo>
                  <a:lnTo>
                    <a:pt x="232403" y="608267"/>
                  </a:lnTo>
                  <a:lnTo>
                    <a:pt x="231481" y="607344"/>
                  </a:lnTo>
                  <a:cubicBezTo>
                    <a:pt x="217647" y="599037"/>
                    <a:pt x="195514" y="590730"/>
                    <a:pt x="177991" y="596268"/>
                  </a:cubicBezTo>
                  <a:cubicBezTo>
                    <a:pt x="163235" y="600883"/>
                    <a:pt x="147558" y="614728"/>
                    <a:pt x="147558" y="667340"/>
                  </a:cubicBezTo>
                  <a:cubicBezTo>
                    <a:pt x="147558" y="719952"/>
                    <a:pt x="164158" y="751334"/>
                    <a:pt x="177069" y="770717"/>
                  </a:cubicBezTo>
                  <a:cubicBezTo>
                    <a:pt x="193669" y="794716"/>
                    <a:pt x="215803" y="811330"/>
                    <a:pt x="229636" y="818714"/>
                  </a:cubicBezTo>
                  <a:lnTo>
                    <a:pt x="231481" y="819637"/>
                  </a:lnTo>
                  <a:lnTo>
                    <a:pt x="727643" y="1106695"/>
                  </a:lnTo>
                  <a:lnTo>
                    <a:pt x="727643" y="1239609"/>
                  </a:lnTo>
                  <a:lnTo>
                    <a:pt x="235170" y="954397"/>
                  </a:lnTo>
                  <a:cubicBezTo>
                    <a:pt x="201047" y="936860"/>
                    <a:pt x="152169" y="899016"/>
                    <a:pt x="109746" y="839944"/>
                  </a:cubicBezTo>
                  <a:cubicBezTo>
                    <a:pt x="63634" y="774409"/>
                    <a:pt x="32278" y="692261"/>
                    <a:pt x="32278" y="600883"/>
                  </a:cubicBezTo>
                  <a:cubicBezTo>
                    <a:pt x="32278" y="509504"/>
                    <a:pt x="63634" y="463353"/>
                    <a:pt x="108824" y="450431"/>
                  </a:cubicBezTo>
                  <a:cubicBezTo>
                    <a:pt x="151246" y="438432"/>
                    <a:pt x="200125" y="455969"/>
                    <a:pt x="234248" y="476276"/>
                  </a:cubicBezTo>
                  <a:lnTo>
                    <a:pt x="394716" y="569500"/>
                  </a:lnTo>
                  <a:cubicBezTo>
                    <a:pt x="417772" y="583345"/>
                    <a:pt x="435295" y="588883"/>
                    <a:pt x="447284" y="585191"/>
                  </a:cubicBezTo>
                  <a:cubicBezTo>
                    <a:pt x="456506" y="582422"/>
                    <a:pt x="473106" y="569500"/>
                    <a:pt x="473106" y="502120"/>
                  </a:cubicBezTo>
                  <a:cubicBezTo>
                    <a:pt x="473106" y="457815"/>
                    <a:pt x="459273" y="429202"/>
                    <a:pt x="445439" y="410742"/>
                  </a:cubicBezTo>
                  <a:cubicBezTo>
                    <a:pt x="428839" y="385820"/>
                    <a:pt x="407628" y="368283"/>
                    <a:pt x="394716" y="360899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11"/>
            <p:cNvSpPr/>
            <p:nvPr/>
          </p:nvSpPr>
          <p:spPr>
            <a:xfrm>
              <a:off x="2515902" y="4358317"/>
              <a:ext cx="31172" cy="46816"/>
            </a:xfrm>
            <a:custGeom>
              <a:rect b="b" l="l" r="r" t="t"/>
              <a:pathLst>
                <a:path extrusionOk="0" h="468158" w="311715">
                  <a:moveTo>
                    <a:pt x="311715" y="324073"/>
                  </a:moveTo>
                  <a:cubicBezTo>
                    <a:pt x="311715" y="443142"/>
                    <a:pt x="241625" y="499446"/>
                    <a:pt x="155858" y="450526"/>
                  </a:cubicBezTo>
                  <a:cubicBezTo>
                    <a:pt x="70090" y="400684"/>
                    <a:pt x="0" y="264077"/>
                    <a:pt x="0" y="144085"/>
                  </a:cubicBezTo>
                  <a:cubicBezTo>
                    <a:pt x="0" y="25017"/>
                    <a:pt x="70090" y="-31287"/>
                    <a:pt x="155858" y="17632"/>
                  </a:cubicBezTo>
                  <a:cubicBezTo>
                    <a:pt x="241625" y="67475"/>
                    <a:pt x="311715" y="205004"/>
                    <a:pt x="311715" y="32407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11"/>
            <p:cNvSpPr/>
            <p:nvPr/>
          </p:nvSpPr>
          <p:spPr>
            <a:xfrm>
              <a:off x="2601417" y="4476134"/>
              <a:ext cx="31172" cy="46816"/>
            </a:xfrm>
            <a:custGeom>
              <a:rect b="b" l="l" r="r" t="t"/>
              <a:pathLst>
                <a:path extrusionOk="0" h="468158" w="311715">
                  <a:moveTo>
                    <a:pt x="311715" y="324073"/>
                  </a:moveTo>
                  <a:cubicBezTo>
                    <a:pt x="311715" y="443142"/>
                    <a:pt x="241625" y="499446"/>
                    <a:pt x="155858" y="450526"/>
                  </a:cubicBezTo>
                  <a:cubicBezTo>
                    <a:pt x="70090" y="400684"/>
                    <a:pt x="0" y="264077"/>
                    <a:pt x="0" y="144085"/>
                  </a:cubicBezTo>
                  <a:cubicBezTo>
                    <a:pt x="0" y="25016"/>
                    <a:pt x="70090" y="-31288"/>
                    <a:pt x="155858" y="17632"/>
                  </a:cubicBezTo>
                  <a:cubicBezTo>
                    <a:pt x="241625" y="67475"/>
                    <a:pt x="311715" y="205004"/>
                    <a:pt x="311715" y="32407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0"/>
          <p:cNvSpPr txBox="1"/>
          <p:nvPr>
            <p:ph idx="12" type="sldNum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71" name="Google Shape;271;p20"/>
          <p:cNvGrpSpPr/>
          <p:nvPr/>
        </p:nvGrpSpPr>
        <p:grpSpPr>
          <a:xfrm>
            <a:off x="5468895" y="465960"/>
            <a:ext cx="2955731" cy="4218242"/>
            <a:chOff x="2112475" y="238125"/>
            <a:chExt cx="3395050" cy="5238750"/>
          </a:xfrm>
        </p:grpSpPr>
        <p:sp>
          <p:nvSpPr>
            <p:cNvPr id="272" name="Google Shape;272;p20"/>
            <p:cNvSpPr/>
            <p:nvPr/>
          </p:nvSpPr>
          <p:spPr>
            <a:xfrm>
              <a:off x="2112475" y="238125"/>
              <a:ext cx="3395050" cy="5238750"/>
            </a:xfrm>
            <a:custGeom>
              <a:rect b="b" l="l" r="r" t="t"/>
              <a:pathLst>
                <a:path extrusionOk="0" h="209550" w="135802">
                  <a:moveTo>
                    <a:pt x="132205" y="18886"/>
                  </a:moveTo>
                  <a:lnTo>
                    <a:pt x="132205" y="190364"/>
                  </a:lnTo>
                  <a:lnTo>
                    <a:pt x="3597" y="190364"/>
                  </a:lnTo>
                  <a:lnTo>
                    <a:pt x="3597" y="18886"/>
                  </a:lnTo>
                  <a:close/>
                  <a:moveTo>
                    <a:pt x="8019" y="0"/>
                  </a:moveTo>
                  <a:lnTo>
                    <a:pt x="7270" y="75"/>
                  </a:lnTo>
                  <a:lnTo>
                    <a:pt x="6445" y="150"/>
                  </a:lnTo>
                  <a:lnTo>
                    <a:pt x="5696" y="375"/>
                  </a:lnTo>
                  <a:lnTo>
                    <a:pt x="4946" y="600"/>
                  </a:lnTo>
                  <a:lnTo>
                    <a:pt x="4197" y="974"/>
                  </a:lnTo>
                  <a:lnTo>
                    <a:pt x="3522" y="1349"/>
                  </a:lnTo>
                  <a:lnTo>
                    <a:pt x="2923" y="1874"/>
                  </a:lnTo>
                  <a:lnTo>
                    <a:pt x="2323" y="2323"/>
                  </a:lnTo>
                  <a:lnTo>
                    <a:pt x="1874" y="2923"/>
                  </a:lnTo>
                  <a:lnTo>
                    <a:pt x="1349" y="3522"/>
                  </a:lnTo>
                  <a:lnTo>
                    <a:pt x="974" y="4197"/>
                  </a:lnTo>
                  <a:lnTo>
                    <a:pt x="600" y="4946"/>
                  </a:lnTo>
                  <a:lnTo>
                    <a:pt x="375" y="5696"/>
                  </a:lnTo>
                  <a:lnTo>
                    <a:pt x="150" y="6445"/>
                  </a:lnTo>
                  <a:lnTo>
                    <a:pt x="75" y="7270"/>
                  </a:lnTo>
                  <a:lnTo>
                    <a:pt x="0" y="8019"/>
                  </a:lnTo>
                  <a:lnTo>
                    <a:pt x="0" y="201531"/>
                  </a:lnTo>
                  <a:lnTo>
                    <a:pt x="75" y="202280"/>
                  </a:lnTo>
                  <a:lnTo>
                    <a:pt x="150" y="203105"/>
                  </a:lnTo>
                  <a:lnTo>
                    <a:pt x="375" y="203854"/>
                  </a:lnTo>
                  <a:lnTo>
                    <a:pt x="600" y="204604"/>
                  </a:lnTo>
                  <a:lnTo>
                    <a:pt x="974" y="205353"/>
                  </a:lnTo>
                  <a:lnTo>
                    <a:pt x="1349" y="206028"/>
                  </a:lnTo>
                  <a:lnTo>
                    <a:pt x="1874" y="206627"/>
                  </a:lnTo>
                  <a:lnTo>
                    <a:pt x="2323" y="207227"/>
                  </a:lnTo>
                  <a:lnTo>
                    <a:pt x="2923" y="207676"/>
                  </a:lnTo>
                  <a:lnTo>
                    <a:pt x="3522" y="208201"/>
                  </a:lnTo>
                  <a:lnTo>
                    <a:pt x="4197" y="208576"/>
                  </a:lnTo>
                  <a:lnTo>
                    <a:pt x="4946" y="208950"/>
                  </a:lnTo>
                  <a:lnTo>
                    <a:pt x="5696" y="209175"/>
                  </a:lnTo>
                  <a:lnTo>
                    <a:pt x="6445" y="209400"/>
                  </a:lnTo>
                  <a:lnTo>
                    <a:pt x="7270" y="209475"/>
                  </a:lnTo>
                  <a:lnTo>
                    <a:pt x="8019" y="209550"/>
                  </a:lnTo>
                  <a:lnTo>
                    <a:pt x="127783" y="209550"/>
                  </a:lnTo>
                  <a:lnTo>
                    <a:pt x="128532" y="209475"/>
                  </a:lnTo>
                  <a:lnTo>
                    <a:pt x="129357" y="209400"/>
                  </a:lnTo>
                  <a:lnTo>
                    <a:pt x="130106" y="209175"/>
                  </a:lnTo>
                  <a:lnTo>
                    <a:pt x="130856" y="208950"/>
                  </a:lnTo>
                  <a:lnTo>
                    <a:pt x="131605" y="208576"/>
                  </a:lnTo>
                  <a:lnTo>
                    <a:pt x="132280" y="208201"/>
                  </a:lnTo>
                  <a:lnTo>
                    <a:pt x="132879" y="207676"/>
                  </a:lnTo>
                  <a:lnTo>
                    <a:pt x="133479" y="207227"/>
                  </a:lnTo>
                  <a:lnTo>
                    <a:pt x="133928" y="206627"/>
                  </a:lnTo>
                  <a:lnTo>
                    <a:pt x="134453" y="206028"/>
                  </a:lnTo>
                  <a:lnTo>
                    <a:pt x="134828" y="205353"/>
                  </a:lnTo>
                  <a:lnTo>
                    <a:pt x="135202" y="204604"/>
                  </a:lnTo>
                  <a:lnTo>
                    <a:pt x="135427" y="203854"/>
                  </a:lnTo>
                  <a:lnTo>
                    <a:pt x="135652" y="203105"/>
                  </a:lnTo>
                  <a:lnTo>
                    <a:pt x="135727" y="202280"/>
                  </a:lnTo>
                  <a:lnTo>
                    <a:pt x="135802" y="201531"/>
                  </a:lnTo>
                  <a:lnTo>
                    <a:pt x="135802" y="8019"/>
                  </a:lnTo>
                  <a:lnTo>
                    <a:pt x="135727" y="7270"/>
                  </a:lnTo>
                  <a:lnTo>
                    <a:pt x="135652" y="6445"/>
                  </a:lnTo>
                  <a:lnTo>
                    <a:pt x="135427" y="5696"/>
                  </a:lnTo>
                  <a:lnTo>
                    <a:pt x="135202" y="4946"/>
                  </a:lnTo>
                  <a:lnTo>
                    <a:pt x="134828" y="4197"/>
                  </a:lnTo>
                  <a:lnTo>
                    <a:pt x="134453" y="3522"/>
                  </a:lnTo>
                  <a:lnTo>
                    <a:pt x="133928" y="2923"/>
                  </a:lnTo>
                  <a:lnTo>
                    <a:pt x="133479" y="2323"/>
                  </a:lnTo>
                  <a:lnTo>
                    <a:pt x="132879" y="1874"/>
                  </a:lnTo>
                  <a:lnTo>
                    <a:pt x="132280" y="1349"/>
                  </a:lnTo>
                  <a:lnTo>
                    <a:pt x="131605" y="974"/>
                  </a:lnTo>
                  <a:lnTo>
                    <a:pt x="130856" y="600"/>
                  </a:lnTo>
                  <a:lnTo>
                    <a:pt x="130106" y="375"/>
                  </a:lnTo>
                  <a:lnTo>
                    <a:pt x="129357" y="150"/>
                  </a:lnTo>
                  <a:lnTo>
                    <a:pt x="128532" y="75"/>
                  </a:lnTo>
                  <a:lnTo>
                    <a:pt x="127783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20"/>
            <p:cNvSpPr/>
            <p:nvPr/>
          </p:nvSpPr>
          <p:spPr>
            <a:xfrm>
              <a:off x="3671350" y="5147100"/>
              <a:ext cx="279175" cy="179900"/>
            </a:xfrm>
            <a:custGeom>
              <a:rect b="b" l="l" r="r" t="t"/>
              <a:pathLst>
                <a:path extrusionOk="0" h="7196" w="11167">
                  <a:moveTo>
                    <a:pt x="3597" y="0"/>
                  </a:moveTo>
                  <a:lnTo>
                    <a:pt x="2848" y="75"/>
                  </a:lnTo>
                  <a:lnTo>
                    <a:pt x="2173" y="300"/>
                  </a:lnTo>
                  <a:lnTo>
                    <a:pt x="1574" y="600"/>
                  </a:lnTo>
                  <a:lnTo>
                    <a:pt x="1049" y="1050"/>
                  </a:lnTo>
                  <a:lnTo>
                    <a:pt x="600" y="1574"/>
                  </a:lnTo>
                  <a:lnTo>
                    <a:pt x="300" y="2174"/>
                  </a:lnTo>
                  <a:lnTo>
                    <a:pt x="75" y="2848"/>
                  </a:lnTo>
                  <a:lnTo>
                    <a:pt x="0" y="3598"/>
                  </a:lnTo>
                  <a:lnTo>
                    <a:pt x="75" y="4347"/>
                  </a:lnTo>
                  <a:lnTo>
                    <a:pt x="300" y="5022"/>
                  </a:lnTo>
                  <a:lnTo>
                    <a:pt x="600" y="5621"/>
                  </a:lnTo>
                  <a:lnTo>
                    <a:pt x="1049" y="6146"/>
                  </a:lnTo>
                  <a:lnTo>
                    <a:pt x="1574" y="6596"/>
                  </a:lnTo>
                  <a:lnTo>
                    <a:pt x="2173" y="6896"/>
                  </a:lnTo>
                  <a:lnTo>
                    <a:pt x="2848" y="7120"/>
                  </a:lnTo>
                  <a:lnTo>
                    <a:pt x="3597" y="7195"/>
                  </a:lnTo>
                  <a:lnTo>
                    <a:pt x="7644" y="7195"/>
                  </a:lnTo>
                  <a:lnTo>
                    <a:pt x="8319" y="7120"/>
                  </a:lnTo>
                  <a:lnTo>
                    <a:pt x="8994" y="6896"/>
                  </a:lnTo>
                  <a:lnTo>
                    <a:pt x="9593" y="6596"/>
                  </a:lnTo>
                  <a:lnTo>
                    <a:pt x="10118" y="6146"/>
                  </a:lnTo>
                  <a:lnTo>
                    <a:pt x="10567" y="5621"/>
                  </a:lnTo>
                  <a:lnTo>
                    <a:pt x="10867" y="5022"/>
                  </a:lnTo>
                  <a:lnTo>
                    <a:pt x="11092" y="4347"/>
                  </a:lnTo>
                  <a:lnTo>
                    <a:pt x="11167" y="3598"/>
                  </a:lnTo>
                  <a:lnTo>
                    <a:pt x="11092" y="2848"/>
                  </a:lnTo>
                  <a:lnTo>
                    <a:pt x="10867" y="2174"/>
                  </a:lnTo>
                  <a:lnTo>
                    <a:pt x="10567" y="1574"/>
                  </a:lnTo>
                  <a:lnTo>
                    <a:pt x="10118" y="1050"/>
                  </a:lnTo>
                  <a:lnTo>
                    <a:pt x="9593" y="600"/>
                  </a:lnTo>
                  <a:lnTo>
                    <a:pt x="8994" y="300"/>
                  </a:lnTo>
                  <a:lnTo>
                    <a:pt x="8319" y="75"/>
                  </a:lnTo>
                  <a:lnTo>
                    <a:pt x="7644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20"/>
            <p:cNvSpPr/>
            <p:nvPr/>
          </p:nvSpPr>
          <p:spPr>
            <a:xfrm>
              <a:off x="3650725" y="446100"/>
              <a:ext cx="54375" cy="54350"/>
            </a:xfrm>
            <a:custGeom>
              <a:rect b="b" l="l" r="r" t="t"/>
              <a:pathLst>
                <a:path extrusionOk="0" h="2174" w="2175">
                  <a:moveTo>
                    <a:pt x="1125" y="0"/>
                  </a:moveTo>
                  <a:lnTo>
                    <a:pt x="825" y="75"/>
                  </a:lnTo>
                  <a:lnTo>
                    <a:pt x="675" y="75"/>
                  </a:lnTo>
                  <a:lnTo>
                    <a:pt x="450" y="225"/>
                  </a:lnTo>
                  <a:lnTo>
                    <a:pt x="300" y="300"/>
                  </a:lnTo>
                  <a:lnTo>
                    <a:pt x="225" y="525"/>
                  </a:lnTo>
                  <a:lnTo>
                    <a:pt x="76" y="675"/>
                  </a:lnTo>
                  <a:lnTo>
                    <a:pt x="1" y="824"/>
                  </a:lnTo>
                  <a:lnTo>
                    <a:pt x="1" y="1124"/>
                  </a:lnTo>
                  <a:lnTo>
                    <a:pt x="1" y="1349"/>
                  </a:lnTo>
                  <a:lnTo>
                    <a:pt x="76" y="1499"/>
                  </a:lnTo>
                  <a:lnTo>
                    <a:pt x="225" y="1649"/>
                  </a:lnTo>
                  <a:lnTo>
                    <a:pt x="300" y="1874"/>
                  </a:lnTo>
                  <a:lnTo>
                    <a:pt x="450" y="2024"/>
                  </a:lnTo>
                  <a:lnTo>
                    <a:pt x="675" y="2099"/>
                  </a:lnTo>
                  <a:lnTo>
                    <a:pt x="825" y="2173"/>
                  </a:lnTo>
                  <a:lnTo>
                    <a:pt x="1275" y="2173"/>
                  </a:lnTo>
                  <a:lnTo>
                    <a:pt x="1500" y="2099"/>
                  </a:lnTo>
                  <a:lnTo>
                    <a:pt x="1649" y="2024"/>
                  </a:lnTo>
                  <a:lnTo>
                    <a:pt x="1799" y="1874"/>
                  </a:lnTo>
                  <a:lnTo>
                    <a:pt x="1949" y="1649"/>
                  </a:lnTo>
                  <a:lnTo>
                    <a:pt x="2099" y="1499"/>
                  </a:lnTo>
                  <a:lnTo>
                    <a:pt x="2099" y="1349"/>
                  </a:lnTo>
                  <a:lnTo>
                    <a:pt x="2174" y="1124"/>
                  </a:lnTo>
                  <a:lnTo>
                    <a:pt x="2099" y="824"/>
                  </a:lnTo>
                  <a:lnTo>
                    <a:pt x="2099" y="675"/>
                  </a:lnTo>
                  <a:lnTo>
                    <a:pt x="1949" y="525"/>
                  </a:lnTo>
                  <a:lnTo>
                    <a:pt x="1799" y="300"/>
                  </a:lnTo>
                  <a:lnTo>
                    <a:pt x="1649" y="225"/>
                  </a:lnTo>
                  <a:lnTo>
                    <a:pt x="1500" y="75"/>
                  </a:lnTo>
                  <a:lnTo>
                    <a:pt x="1275" y="75"/>
                  </a:lnTo>
                  <a:lnTo>
                    <a:pt x="1125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20"/>
            <p:cNvSpPr/>
            <p:nvPr/>
          </p:nvSpPr>
          <p:spPr>
            <a:xfrm>
              <a:off x="3761275" y="423600"/>
              <a:ext cx="99325" cy="99325"/>
            </a:xfrm>
            <a:custGeom>
              <a:rect b="b" l="l" r="r" t="t"/>
              <a:pathLst>
                <a:path extrusionOk="0" h="3973" w="3973">
                  <a:moveTo>
                    <a:pt x="2024" y="1"/>
                  </a:moveTo>
                  <a:lnTo>
                    <a:pt x="1574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0" y="1200"/>
                  </a:lnTo>
                  <a:lnTo>
                    <a:pt x="75" y="1575"/>
                  </a:lnTo>
                  <a:lnTo>
                    <a:pt x="0" y="2024"/>
                  </a:lnTo>
                  <a:lnTo>
                    <a:pt x="75" y="2399"/>
                  </a:lnTo>
                  <a:lnTo>
                    <a:pt x="150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4" y="3973"/>
                  </a:lnTo>
                  <a:lnTo>
                    <a:pt x="2399" y="3973"/>
                  </a:lnTo>
                  <a:lnTo>
                    <a:pt x="2773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3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6" name="Google Shape;276;p20"/>
          <p:cNvSpPr txBox="1"/>
          <p:nvPr>
            <p:ph idx="4294967295" type="body"/>
          </p:nvPr>
        </p:nvSpPr>
        <p:spPr>
          <a:xfrm>
            <a:off x="855300" y="373650"/>
            <a:ext cx="1601700" cy="439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Regulation Flaws</a:t>
            </a:r>
            <a:endParaRPr sz="2600"/>
          </a:p>
        </p:txBody>
      </p:sp>
      <p:sp>
        <p:nvSpPr>
          <p:cNvPr id="277" name="Google Shape;277;p20"/>
          <p:cNvSpPr txBox="1"/>
          <p:nvPr>
            <p:ph idx="4294967295" type="body"/>
          </p:nvPr>
        </p:nvSpPr>
        <p:spPr>
          <a:xfrm>
            <a:off x="2737000" y="373650"/>
            <a:ext cx="2282400" cy="439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Very difficult to appease </a:t>
            </a:r>
            <a:r>
              <a:rPr lang="en" sz="1800"/>
              <a:t>both</a:t>
            </a:r>
            <a:r>
              <a:rPr lang="en" sz="1800"/>
              <a:t> sides</a:t>
            </a:r>
            <a:endParaRPr sz="18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800"/>
              <a:t>Offers </a:t>
            </a:r>
            <a:r>
              <a:rPr lang="en" sz="1800"/>
              <a:t>government</a:t>
            </a:r>
            <a:r>
              <a:rPr lang="en" sz="1800"/>
              <a:t> more control</a:t>
            </a:r>
            <a:endParaRPr sz="1800"/>
          </a:p>
        </p:txBody>
      </p:sp>
      <p:pic>
        <p:nvPicPr>
          <p:cNvPr id="278" name="Google Shape;278;p20"/>
          <p:cNvPicPr preferRelativeResize="0"/>
          <p:nvPr/>
        </p:nvPicPr>
        <p:blipFill rotWithShape="1">
          <a:blip r:embed="rId3">
            <a:alphaModFix/>
          </a:blip>
          <a:srcRect b="940" l="14163" r="3396" t="-940"/>
          <a:stretch/>
        </p:blipFill>
        <p:spPr>
          <a:xfrm>
            <a:off x="5468900" y="822075"/>
            <a:ext cx="2871175" cy="3482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1"/>
          <p:cNvSpPr txBox="1"/>
          <p:nvPr>
            <p:ph idx="12" type="sldNum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4" name="Google Shape;284;p21"/>
          <p:cNvSpPr txBox="1"/>
          <p:nvPr>
            <p:ph idx="4294967295" type="ctrTitle"/>
          </p:nvPr>
        </p:nvSpPr>
        <p:spPr>
          <a:xfrm>
            <a:off x="855300" y="1813925"/>
            <a:ext cx="3103200" cy="1515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Community Resources</a:t>
            </a:r>
            <a:endParaRPr sz="4800"/>
          </a:p>
        </p:txBody>
      </p:sp>
      <p:sp>
        <p:nvSpPr>
          <p:cNvPr id="285" name="Google Shape;285;p21"/>
          <p:cNvSpPr txBox="1"/>
          <p:nvPr>
            <p:ph idx="4294967295" type="subTitle"/>
          </p:nvPr>
        </p:nvSpPr>
        <p:spPr>
          <a:xfrm>
            <a:off x="4110800" y="1813925"/>
            <a:ext cx="2092800" cy="1515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lang="en" sz="2000"/>
              <a:t>Releasing PSAs and resources to educate parents on Targeted Media.</a:t>
            </a:r>
            <a:endParaRPr sz="2000"/>
          </a:p>
        </p:txBody>
      </p:sp>
      <p:grpSp>
        <p:nvGrpSpPr>
          <p:cNvPr id="286" name="Google Shape;286;p21"/>
          <p:cNvGrpSpPr/>
          <p:nvPr/>
        </p:nvGrpSpPr>
        <p:grpSpPr>
          <a:xfrm>
            <a:off x="6256280" y="816054"/>
            <a:ext cx="2652347" cy="3511384"/>
            <a:chOff x="5463177" y="4131209"/>
            <a:chExt cx="563251" cy="684280"/>
          </a:xfrm>
        </p:grpSpPr>
        <p:sp>
          <p:nvSpPr>
            <p:cNvPr id="287" name="Google Shape;287;p21"/>
            <p:cNvSpPr/>
            <p:nvPr/>
          </p:nvSpPr>
          <p:spPr>
            <a:xfrm>
              <a:off x="5772698" y="4131209"/>
              <a:ext cx="253729" cy="260766"/>
            </a:xfrm>
            <a:custGeom>
              <a:rect b="b" l="l" r="r" t="t"/>
              <a:pathLst>
                <a:path extrusionOk="0" h="2607659" w="2537293">
                  <a:moveTo>
                    <a:pt x="2537293" y="719897"/>
                  </a:moveTo>
                  <a:cubicBezTo>
                    <a:pt x="1312518" y="13074"/>
                    <a:pt x="312539" y="850388"/>
                    <a:pt x="312539" y="2607660"/>
                  </a:cubicBezTo>
                  <a:lnTo>
                    <a:pt x="0" y="2427148"/>
                  </a:lnTo>
                  <a:cubicBezTo>
                    <a:pt x="725" y="442242"/>
                    <a:pt x="1132681" y="-523387"/>
                    <a:pt x="2537293" y="287104"/>
                  </a:cubicBezTo>
                  <a:lnTo>
                    <a:pt x="2537293" y="719897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21"/>
            <p:cNvSpPr/>
            <p:nvPr/>
          </p:nvSpPr>
          <p:spPr>
            <a:xfrm>
              <a:off x="5892718" y="4319899"/>
              <a:ext cx="133282" cy="141143"/>
            </a:xfrm>
            <a:custGeom>
              <a:rect b="b" l="l" r="r" t="t"/>
              <a:pathLst>
                <a:path extrusionOk="0" h="1411432" w="1332821">
                  <a:moveTo>
                    <a:pt x="312539" y="1411432"/>
                  </a:moveTo>
                  <a:cubicBezTo>
                    <a:pt x="312539" y="631389"/>
                    <a:pt x="769382" y="262391"/>
                    <a:pt x="1332822" y="587167"/>
                  </a:cubicBezTo>
                  <a:lnTo>
                    <a:pt x="1332822" y="154374"/>
                  </a:lnTo>
                  <a:cubicBezTo>
                    <a:pt x="596797" y="-270445"/>
                    <a:pt x="0" y="211645"/>
                    <a:pt x="0" y="1230920"/>
                  </a:cubicBezTo>
                  <a:lnTo>
                    <a:pt x="312539" y="1411432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" name="Google Shape;289;p21"/>
            <p:cNvSpPr/>
            <p:nvPr/>
          </p:nvSpPr>
          <p:spPr>
            <a:xfrm>
              <a:off x="5831985" y="4228086"/>
              <a:ext cx="194050" cy="197255"/>
            </a:xfrm>
            <a:custGeom>
              <a:rect b="b" l="l" r="r" t="t"/>
              <a:pathLst>
                <a:path extrusionOk="0" h="1972554" w="1940495">
                  <a:moveTo>
                    <a:pt x="312539" y="1972554"/>
                  </a:moveTo>
                  <a:cubicBezTo>
                    <a:pt x="312539" y="727095"/>
                    <a:pt x="1042038" y="138438"/>
                    <a:pt x="1940496" y="657500"/>
                  </a:cubicBezTo>
                  <a:lnTo>
                    <a:pt x="1940496" y="224707"/>
                  </a:lnTo>
                  <a:cubicBezTo>
                    <a:pt x="869453" y="-393673"/>
                    <a:pt x="0" y="308076"/>
                    <a:pt x="0" y="1792043"/>
                  </a:cubicBezTo>
                  <a:lnTo>
                    <a:pt x="312539" y="1972554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" name="Google Shape;290;p21"/>
            <p:cNvSpPr/>
            <p:nvPr/>
          </p:nvSpPr>
          <p:spPr>
            <a:xfrm>
              <a:off x="5966466" y="4416726"/>
              <a:ext cx="59317" cy="89179"/>
            </a:xfrm>
            <a:custGeom>
              <a:rect b="b" l="l" r="r" t="t"/>
              <a:pathLst>
                <a:path extrusionOk="0" h="891788" w="593170">
                  <a:moveTo>
                    <a:pt x="296586" y="857302"/>
                  </a:moveTo>
                  <a:cubicBezTo>
                    <a:pt x="460469" y="952270"/>
                    <a:pt x="593171" y="844253"/>
                    <a:pt x="593171" y="617344"/>
                  </a:cubicBezTo>
                  <a:cubicBezTo>
                    <a:pt x="593171" y="390436"/>
                    <a:pt x="460469" y="129455"/>
                    <a:pt x="296586" y="34487"/>
                  </a:cubicBezTo>
                  <a:cubicBezTo>
                    <a:pt x="132702" y="-60481"/>
                    <a:pt x="0" y="47536"/>
                    <a:pt x="0" y="274444"/>
                  </a:cubicBezTo>
                  <a:cubicBezTo>
                    <a:pt x="0" y="502078"/>
                    <a:pt x="132702" y="762334"/>
                    <a:pt x="296586" y="857302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" name="Google Shape;291;p21"/>
            <p:cNvSpPr/>
            <p:nvPr/>
          </p:nvSpPr>
          <p:spPr>
            <a:xfrm>
              <a:off x="5785640" y="4401007"/>
              <a:ext cx="215804" cy="237058"/>
            </a:xfrm>
            <a:custGeom>
              <a:rect b="b" l="l" r="r" t="t"/>
              <a:pathLst>
                <a:path extrusionOk="0" h="2370577" w="2158040">
                  <a:moveTo>
                    <a:pt x="0" y="0"/>
                  </a:moveTo>
                  <a:lnTo>
                    <a:pt x="2158041" y="1246184"/>
                  </a:lnTo>
                  <a:lnTo>
                    <a:pt x="2158041" y="2370577"/>
                  </a:lnTo>
                  <a:lnTo>
                    <a:pt x="190714" y="1233860"/>
                  </a:lnTo>
                  <a:lnTo>
                    <a:pt x="725" y="1296205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" name="Google Shape;292;p21"/>
            <p:cNvSpPr/>
            <p:nvPr/>
          </p:nvSpPr>
          <p:spPr>
            <a:xfrm>
              <a:off x="5804945" y="4438611"/>
              <a:ext cx="24510" cy="36442"/>
            </a:xfrm>
            <a:custGeom>
              <a:rect b="b" l="l" r="r" t="t"/>
              <a:pathLst>
                <a:path extrusionOk="0" h="364422" w="245099">
                  <a:moveTo>
                    <a:pt x="245100" y="252893"/>
                  </a:moveTo>
                  <a:cubicBezTo>
                    <a:pt x="245100" y="345687"/>
                    <a:pt x="189989" y="389183"/>
                    <a:pt x="122550" y="350036"/>
                  </a:cubicBezTo>
                  <a:cubicBezTo>
                    <a:pt x="55111" y="310889"/>
                    <a:pt x="0" y="204322"/>
                    <a:pt x="0" y="111529"/>
                  </a:cubicBezTo>
                  <a:cubicBezTo>
                    <a:pt x="0" y="18735"/>
                    <a:pt x="55111" y="-24761"/>
                    <a:pt x="122550" y="14386"/>
                  </a:cubicBezTo>
                  <a:cubicBezTo>
                    <a:pt x="189989" y="52808"/>
                    <a:pt x="245100" y="160100"/>
                    <a:pt x="245100" y="2528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" name="Google Shape;293;p21"/>
            <p:cNvSpPr/>
            <p:nvPr/>
          </p:nvSpPr>
          <p:spPr>
            <a:xfrm>
              <a:off x="5840951" y="4460215"/>
              <a:ext cx="47280" cy="37190"/>
            </a:xfrm>
            <a:custGeom>
              <a:rect b="b" l="l" r="r" t="t"/>
              <a:pathLst>
                <a:path extrusionOk="0" h="371897" w="472796">
                  <a:moveTo>
                    <a:pt x="0" y="0"/>
                  </a:moveTo>
                  <a:lnTo>
                    <a:pt x="472796" y="273305"/>
                  </a:lnTo>
                  <a:lnTo>
                    <a:pt x="472796" y="371898"/>
                  </a:lnTo>
                  <a:lnTo>
                    <a:pt x="0" y="985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" name="Google Shape;294;p21"/>
            <p:cNvSpPr/>
            <p:nvPr/>
          </p:nvSpPr>
          <p:spPr>
            <a:xfrm>
              <a:off x="5840951" y="4479951"/>
              <a:ext cx="141186" cy="91416"/>
            </a:xfrm>
            <a:custGeom>
              <a:rect b="b" l="l" r="r" t="t"/>
              <a:pathLst>
                <a:path extrusionOk="0" h="914158" w="1411862">
                  <a:moveTo>
                    <a:pt x="0" y="0"/>
                  </a:moveTo>
                  <a:lnTo>
                    <a:pt x="1411863" y="815566"/>
                  </a:lnTo>
                  <a:lnTo>
                    <a:pt x="1411863" y="914158"/>
                  </a:lnTo>
                  <a:lnTo>
                    <a:pt x="0" y="985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" name="Google Shape;295;p21"/>
            <p:cNvSpPr/>
            <p:nvPr/>
          </p:nvSpPr>
          <p:spPr>
            <a:xfrm>
              <a:off x="5840951" y="4499615"/>
              <a:ext cx="110440" cy="73655"/>
            </a:xfrm>
            <a:custGeom>
              <a:rect b="b" l="l" r="r" t="t"/>
              <a:pathLst>
                <a:path extrusionOk="0" h="736546" w="1104400">
                  <a:moveTo>
                    <a:pt x="0" y="0"/>
                  </a:moveTo>
                  <a:lnTo>
                    <a:pt x="1104400" y="637953"/>
                  </a:lnTo>
                  <a:lnTo>
                    <a:pt x="1104400" y="736546"/>
                  </a:lnTo>
                  <a:lnTo>
                    <a:pt x="0" y="985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" name="Google Shape;296;p21"/>
            <p:cNvSpPr/>
            <p:nvPr/>
          </p:nvSpPr>
          <p:spPr>
            <a:xfrm>
              <a:off x="5629325" y="4251434"/>
              <a:ext cx="121535" cy="295198"/>
            </a:xfrm>
            <a:custGeom>
              <a:rect b="b" l="l" r="r" t="t"/>
              <a:pathLst>
                <a:path extrusionOk="0" h="2951984" w="1215347">
                  <a:moveTo>
                    <a:pt x="0" y="0"/>
                  </a:moveTo>
                  <a:lnTo>
                    <a:pt x="1215348" y="701024"/>
                  </a:lnTo>
                  <a:lnTo>
                    <a:pt x="1215348" y="2951985"/>
                  </a:lnTo>
                  <a:lnTo>
                    <a:pt x="0" y="2250961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" name="Google Shape;297;p21"/>
            <p:cNvSpPr/>
            <p:nvPr/>
          </p:nvSpPr>
          <p:spPr>
            <a:xfrm>
              <a:off x="5641255" y="4384669"/>
              <a:ext cx="97605" cy="66188"/>
            </a:xfrm>
            <a:custGeom>
              <a:rect b="b" l="l" r="r" t="t"/>
              <a:pathLst>
                <a:path extrusionOk="0" h="661876" w="976049">
                  <a:moveTo>
                    <a:pt x="0" y="0"/>
                  </a:moveTo>
                  <a:lnTo>
                    <a:pt x="976049" y="563284"/>
                  </a:lnTo>
                  <a:lnTo>
                    <a:pt x="976049" y="661877"/>
                  </a:lnTo>
                  <a:lnTo>
                    <a:pt x="0" y="985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" name="Google Shape;298;p21"/>
            <p:cNvSpPr/>
            <p:nvPr/>
          </p:nvSpPr>
          <p:spPr>
            <a:xfrm>
              <a:off x="5648051" y="4407731"/>
              <a:ext cx="83900" cy="58286"/>
            </a:xfrm>
            <a:custGeom>
              <a:rect b="b" l="l" r="r" t="t"/>
              <a:pathLst>
                <a:path extrusionOk="0" h="582857" w="838996">
                  <a:moveTo>
                    <a:pt x="0" y="0"/>
                  </a:moveTo>
                  <a:lnTo>
                    <a:pt x="838996" y="484265"/>
                  </a:lnTo>
                  <a:lnTo>
                    <a:pt x="838996" y="582857"/>
                  </a:lnTo>
                  <a:lnTo>
                    <a:pt x="0" y="985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9" name="Google Shape;299;p21"/>
            <p:cNvSpPr/>
            <p:nvPr/>
          </p:nvSpPr>
          <p:spPr>
            <a:xfrm>
              <a:off x="5599103" y="4399272"/>
              <a:ext cx="84552" cy="73945"/>
            </a:xfrm>
            <a:custGeom>
              <a:rect b="b" l="l" r="r" t="t"/>
              <a:pathLst>
                <a:path extrusionOk="0" h="739446" w="845522">
                  <a:moveTo>
                    <a:pt x="845523" y="487890"/>
                  </a:moveTo>
                  <a:lnTo>
                    <a:pt x="0" y="0"/>
                  </a:lnTo>
                  <a:lnTo>
                    <a:pt x="0" y="251557"/>
                  </a:lnTo>
                  <a:lnTo>
                    <a:pt x="845523" y="739446"/>
                  </a:lnTo>
                  <a:lnTo>
                    <a:pt x="845523" y="48789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0" name="Google Shape;300;p21"/>
            <p:cNvSpPr/>
            <p:nvPr/>
          </p:nvSpPr>
          <p:spPr>
            <a:xfrm>
              <a:off x="5675670" y="4310105"/>
              <a:ext cx="28136" cy="42759"/>
            </a:xfrm>
            <a:custGeom>
              <a:rect b="b" l="l" r="r" t="t"/>
              <a:pathLst>
                <a:path extrusionOk="0" h="427594" w="281357">
                  <a:moveTo>
                    <a:pt x="281358" y="296079"/>
                  </a:moveTo>
                  <a:cubicBezTo>
                    <a:pt x="281358" y="404821"/>
                    <a:pt x="218270" y="456292"/>
                    <a:pt x="140679" y="411345"/>
                  </a:cubicBezTo>
                  <a:cubicBezTo>
                    <a:pt x="63088" y="366399"/>
                    <a:pt x="0" y="240983"/>
                    <a:pt x="0" y="131516"/>
                  </a:cubicBezTo>
                  <a:cubicBezTo>
                    <a:pt x="0" y="22774"/>
                    <a:pt x="63088" y="-28698"/>
                    <a:pt x="140679" y="16249"/>
                  </a:cubicBezTo>
                  <a:cubicBezTo>
                    <a:pt x="218270" y="62646"/>
                    <a:pt x="281358" y="187337"/>
                    <a:pt x="281358" y="29607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1" name="Google Shape;301;p21"/>
            <p:cNvSpPr/>
            <p:nvPr/>
          </p:nvSpPr>
          <p:spPr>
            <a:xfrm>
              <a:off x="5665014" y="4356952"/>
              <a:ext cx="49510" cy="50597"/>
            </a:xfrm>
            <a:custGeom>
              <a:rect b="b" l="l" r="r" t="t"/>
              <a:pathLst>
                <a:path extrusionOk="0" h="505969" w="495103">
                  <a:moveTo>
                    <a:pt x="247552" y="29290"/>
                  </a:moveTo>
                  <a:cubicBezTo>
                    <a:pt x="122101" y="-43930"/>
                    <a:pt x="18405" y="24940"/>
                    <a:pt x="277" y="182254"/>
                  </a:cubicBezTo>
                  <a:cubicBezTo>
                    <a:pt x="-2624" y="209802"/>
                    <a:pt x="17680" y="246049"/>
                    <a:pt x="43060" y="260548"/>
                  </a:cubicBezTo>
                  <a:lnTo>
                    <a:pt x="452044" y="499781"/>
                  </a:lnTo>
                  <a:cubicBezTo>
                    <a:pt x="477424" y="514280"/>
                    <a:pt x="497728" y="502680"/>
                    <a:pt x="494827" y="471507"/>
                  </a:cubicBezTo>
                  <a:cubicBezTo>
                    <a:pt x="476699" y="292446"/>
                    <a:pt x="373003" y="102509"/>
                    <a:pt x="247552" y="2929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21"/>
            <p:cNvSpPr/>
            <p:nvPr/>
          </p:nvSpPr>
          <p:spPr>
            <a:xfrm>
              <a:off x="5713411" y="4520290"/>
              <a:ext cx="121535" cy="295198"/>
            </a:xfrm>
            <a:custGeom>
              <a:rect b="b" l="l" r="r" t="t"/>
              <a:pathLst>
                <a:path extrusionOk="0" h="2951984" w="1215347">
                  <a:moveTo>
                    <a:pt x="0" y="0"/>
                  </a:moveTo>
                  <a:lnTo>
                    <a:pt x="1215348" y="701024"/>
                  </a:lnTo>
                  <a:lnTo>
                    <a:pt x="1215348" y="2951985"/>
                  </a:lnTo>
                  <a:lnTo>
                    <a:pt x="0" y="2250961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3" name="Google Shape;303;p21"/>
            <p:cNvSpPr/>
            <p:nvPr/>
          </p:nvSpPr>
          <p:spPr>
            <a:xfrm>
              <a:off x="5725269" y="4653526"/>
              <a:ext cx="97605" cy="66188"/>
            </a:xfrm>
            <a:custGeom>
              <a:rect b="b" l="l" r="r" t="t"/>
              <a:pathLst>
                <a:path extrusionOk="0" h="661876" w="976049">
                  <a:moveTo>
                    <a:pt x="0" y="0"/>
                  </a:moveTo>
                  <a:lnTo>
                    <a:pt x="976049" y="563284"/>
                  </a:lnTo>
                  <a:lnTo>
                    <a:pt x="976049" y="661877"/>
                  </a:lnTo>
                  <a:lnTo>
                    <a:pt x="0" y="985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4" name="Google Shape;304;p21"/>
            <p:cNvSpPr/>
            <p:nvPr/>
          </p:nvSpPr>
          <p:spPr>
            <a:xfrm>
              <a:off x="5732065" y="4676587"/>
              <a:ext cx="83900" cy="58286"/>
            </a:xfrm>
            <a:custGeom>
              <a:rect b="b" l="l" r="r" t="t"/>
              <a:pathLst>
                <a:path extrusionOk="0" h="582857" w="838996">
                  <a:moveTo>
                    <a:pt x="0" y="0"/>
                  </a:moveTo>
                  <a:lnTo>
                    <a:pt x="838996" y="484265"/>
                  </a:lnTo>
                  <a:lnTo>
                    <a:pt x="838996" y="582857"/>
                  </a:lnTo>
                  <a:lnTo>
                    <a:pt x="0" y="985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" name="Google Shape;305;p21"/>
            <p:cNvSpPr/>
            <p:nvPr/>
          </p:nvSpPr>
          <p:spPr>
            <a:xfrm>
              <a:off x="5780290" y="4724156"/>
              <a:ext cx="84552" cy="73945"/>
            </a:xfrm>
            <a:custGeom>
              <a:rect b="b" l="l" r="r" t="t"/>
              <a:pathLst>
                <a:path extrusionOk="0" h="739446" w="845522">
                  <a:moveTo>
                    <a:pt x="845522" y="487889"/>
                  </a:moveTo>
                  <a:lnTo>
                    <a:pt x="0" y="0"/>
                  </a:lnTo>
                  <a:lnTo>
                    <a:pt x="0" y="251557"/>
                  </a:lnTo>
                  <a:lnTo>
                    <a:pt x="845522" y="739446"/>
                  </a:lnTo>
                  <a:lnTo>
                    <a:pt x="845522" y="48788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6" name="Google Shape;306;p21"/>
            <p:cNvSpPr/>
            <p:nvPr/>
          </p:nvSpPr>
          <p:spPr>
            <a:xfrm>
              <a:off x="5759684" y="4578962"/>
              <a:ext cx="28136" cy="42759"/>
            </a:xfrm>
            <a:custGeom>
              <a:rect b="b" l="l" r="r" t="t"/>
              <a:pathLst>
                <a:path extrusionOk="0" h="427594" w="281357">
                  <a:moveTo>
                    <a:pt x="281357" y="296079"/>
                  </a:moveTo>
                  <a:cubicBezTo>
                    <a:pt x="281357" y="404821"/>
                    <a:pt x="218270" y="456292"/>
                    <a:pt x="140679" y="411345"/>
                  </a:cubicBezTo>
                  <a:cubicBezTo>
                    <a:pt x="63088" y="365674"/>
                    <a:pt x="0" y="240983"/>
                    <a:pt x="0" y="131516"/>
                  </a:cubicBezTo>
                  <a:cubicBezTo>
                    <a:pt x="0" y="22774"/>
                    <a:pt x="63088" y="-28697"/>
                    <a:pt x="140679" y="16249"/>
                  </a:cubicBezTo>
                  <a:cubicBezTo>
                    <a:pt x="218270" y="61921"/>
                    <a:pt x="281357" y="187337"/>
                    <a:pt x="281357" y="2960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7" name="Google Shape;307;p21"/>
            <p:cNvSpPr/>
            <p:nvPr/>
          </p:nvSpPr>
          <p:spPr>
            <a:xfrm>
              <a:off x="5749028" y="4625809"/>
              <a:ext cx="49510" cy="50597"/>
            </a:xfrm>
            <a:custGeom>
              <a:rect b="b" l="l" r="r" t="t"/>
              <a:pathLst>
                <a:path extrusionOk="0" h="505969" w="495104">
                  <a:moveTo>
                    <a:pt x="247552" y="29290"/>
                  </a:moveTo>
                  <a:cubicBezTo>
                    <a:pt x="122102" y="-43930"/>
                    <a:pt x="18405" y="24940"/>
                    <a:pt x="277" y="182254"/>
                  </a:cubicBezTo>
                  <a:cubicBezTo>
                    <a:pt x="-2624" y="209802"/>
                    <a:pt x="17680" y="246049"/>
                    <a:pt x="43060" y="260548"/>
                  </a:cubicBezTo>
                  <a:lnTo>
                    <a:pt x="452044" y="499780"/>
                  </a:lnTo>
                  <a:cubicBezTo>
                    <a:pt x="477424" y="514279"/>
                    <a:pt x="497728" y="502680"/>
                    <a:pt x="494828" y="471508"/>
                  </a:cubicBezTo>
                  <a:cubicBezTo>
                    <a:pt x="476699" y="292446"/>
                    <a:pt x="373003" y="102509"/>
                    <a:pt x="247552" y="292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8" name="Google Shape;308;p21"/>
            <p:cNvSpPr/>
            <p:nvPr/>
          </p:nvSpPr>
          <p:spPr>
            <a:xfrm>
              <a:off x="5463177" y="4376428"/>
              <a:ext cx="215876" cy="254239"/>
            </a:xfrm>
            <a:custGeom>
              <a:rect b="b" l="l" r="r" t="t"/>
              <a:pathLst>
                <a:path extrusionOk="0" h="2542389" w="2158765">
                  <a:moveTo>
                    <a:pt x="2158041" y="1246184"/>
                  </a:moveTo>
                  <a:lnTo>
                    <a:pt x="0" y="0"/>
                  </a:lnTo>
                  <a:lnTo>
                    <a:pt x="0" y="1124393"/>
                  </a:lnTo>
                  <a:lnTo>
                    <a:pt x="1968052" y="2260385"/>
                  </a:lnTo>
                  <a:lnTo>
                    <a:pt x="2158766" y="2542390"/>
                  </a:lnTo>
                  <a:lnTo>
                    <a:pt x="2158041" y="1246184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9" name="Google Shape;309;p21"/>
            <p:cNvSpPr/>
            <p:nvPr/>
          </p:nvSpPr>
          <p:spPr>
            <a:xfrm>
              <a:off x="5634603" y="4501867"/>
              <a:ext cx="24510" cy="36442"/>
            </a:xfrm>
            <a:custGeom>
              <a:rect b="b" l="l" r="r" t="t"/>
              <a:pathLst>
                <a:path extrusionOk="0" h="364422" w="245099">
                  <a:moveTo>
                    <a:pt x="0" y="111529"/>
                  </a:moveTo>
                  <a:cubicBezTo>
                    <a:pt x="0" y="204322"/>
                    <a:pt x="55111" y="310889"/>
                    <a:pt x="122550" y="350036"/>
                  </a:cubicBezTo>
                  <a:cubicBezTo>
                    <a:pt x="189989" y="389184"/>
                    <a:pt x="245100" y="345687"/>
                    <a:pt x="245100" y="252893"/>
                  </a:cubicBezTo>
                  <a:cubicBezTo>
                    <a:pt x="245100" y="160100"/>
                    <a:pt x="189989" y="53533"/>
                    <a:pt x="122550" y="14386"/>
                  </a:cubicBezTo>
                  <a:cubicBezTo>
                    <a:pt x="55111" y="-24761"/>
                    <a:pt x="0" y="18735"/>
                    <a:pt x="0" y="1115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0" name="Google Shape;310;p21"/>
            <p:cNvSpPr/>
            <p:nvPr/>
          </p:nvSpPr>
          <p:spPr>
            <a:xfrm>
              <a:off x="5575895" y="4468818"/>
              <a:ext cx="47280" cy="37190"/>
            </a:xfrm>
            <a:custGeom>
              <a:rect b="b" l="l" r="r" t="t"/>
              <a:pathLst>
                <a:path extrusionOk="0" h="371897" w="472796">
                  <a:moveTo>
                    <a:pt x="472796" y="272580"/>
                  </a:moveTo>
                  <a:lnTo>
                    <a:pt x="0" y="0"/>
                  </a:lnTo>
                  <a:lnTo>
                    <a:pt x="0" y="98593"/>
                  </a:lnTo>
                  <a:lnTo>
                    <a:pt x="472796" y="371898"/>
                  </a:lnTo>
                  <a:lnTo>
                    <a:pt x="472796" y="27258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1" name="Google Shape;311;p21"/>
            <p:cNvSpPr/>
            <p:nvPr/>
          </p:nvSpPr>
          <p:spPr>
            <a:xfrm>
              <a:off x="5482265" y="4434407"/>
              <a:ext cx="141186" cy="91416"/>
            </a:xfrm>
            <a:custGeom>
              <a:rect b="b" l="l" r="r" t="t"/>
              <a:pathLst>
                <a:path extrusionOk="0" h="914158" w="1411863">
                  <a:moveTo>
                    <a:pt x="1411863" y="815566"/>
                  </a:moveTo>
                  <a:lnTo>
                    <a:pt x="0" y="0"/>
                  </a:lnTo>
                  <a:lnTo>
                    <a:pt x="0" y="98593"/>
                  </a:lnTo>
                  <a:lnTo>
                    <a:pt x="1411863" y="914158"/>
                  </a:lnTo>
                  <a:lnTo>
                    <a:pt x="1411863" y="815566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2" name="Google Shape;312;p21"/>
            <p:cNvSpPr/>
            <p:nvPr/>
          </p:nvSpPr>
          <p:spPr>
            <a:xfrm>
              <a:off x="5512920" y="4471854"/>
              <a:ext cx="110440" cy="73655"/>
            </a:xfrm>
            <a:custGeom>
              <a:rect b="b" l="l" r="r" t="t"/>
              <a:pathLst>
                <a:path extrusionOk="0" h="736546" w="1104400">
                  <a:moveTo>
                    <a:pt x="1104401" y="637954"/>
                  </a:moveTo>
                  <a:lnTo>
                    <a:pt x="0" y="0"/>
                  </a:lnTo>
                  <a:lnTo>
                    <a:pt x="0" y="98593"/>
                  </a:lnTo>
                  <a:lnTo>
                    <a:pt x="1104401" y="736546"/>
                  </a:lnTo>
                  <a:lnTo>
                    <a:pt x="1104401" y="637954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3" name="Google Shape;313;p21"/>
            <p:cNvSpPr/>
            <p:nvPr/>
          </p:nvSpPr>
          <p:spPr>
            <a:xfrm>
              <a:off x="5743778" y="4152173"/>
              <a:ext cx="253729" cy="260766"/>
            </a:xfrm>
            <a:custGeom>
              <a:rect b="b" l="l" r="r" t="t"/>
              <a:pathLst>
                <a:path extrusionOk="0" h="2607659" w="2537293">
                  <a:moveTo>
                    <a:pt x="2537293" y="719897"/>
                  </a:moveTo>
                  <a:cubicBezTo>
                    <a:pt x="1313243" y="13074"/>
                    <a:pt x="312539" y="850388"/>
                    <a:pt x="312539" y="2607660"/>
                  </a:cubicBezTo>
                  <a:lnTo>
                    <a:pt x="0" y="2427148"/>
                  </a:lnTo>
                  <a:cubicBezTo>
                    <a:pt x="725" y="442242"/>
                    <a:pt x="1132681" y="-523387"/>
                    <a:pt x="2537293" y="287104"/>
                  </a:cubicBezTo>
                  <a:lnTo>
                    <a:pt x="2537293" y="719897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4" name="Google Shape;314;p21"/>
            <p:cNvSpPr/>
            <p:nvPr/>
          </p:nvSpPr>
          <p:spPr>
            <a:xfrm>
              <a:off x="5863798" y="4340864"/>
              <a:ext cx="133282" cy="141143"/>
            </a:xfrm>
            <a:custGeom>
              <a:rect b="b" l="l" r="r" t="t"/>
              <a:pathLst>
                <a:path extrusionOk="0" h="1411432" w="1332821">
                  <a:moveTo>
                    <a:pt x="312539" y="1411432"/>
                  </a:moveTo>
                  <a:cubicBezTo>
                    <a:pt x="312539" y="631389"/>
                    <a:pt x="769382" y="262391"/>
                    <a:pt x="1332822" y="587167"/>
                  </a:cubicBezTo>
                  <a:lnTo>
                    <a:pt x="1332822" y="154374"/>
                  </a:lnTo>
                  <a:cubicBezTo>
                    <a:pt x="596797" y="-270445"/>
                    <a:pt x="0" y="211645"/>
                    <a:pt x="0" y="1230920"/>
                  </a:cubicBezTo>
                  <a:lnTo>
                    <a:pt x="312539" y="1411432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5" name="Google Shape;315;p21"/>
            <p:cNvSpPr/>
            <p:nvPr/>
          </p:nvSpPr>
          <p:spPr>
            <a:xfrm>
              <a:off x="5803065" y="4249051"/>
              <a:ext cx="194050" cy="197255"/>
            </a:xfrm>
            <a:custGeom>
              <a:rect b="b" l="l" r="r" t="t"/>
              <a:pathLst>
                <a:path extrusionOk="0" h="1972554" w="1940495">
                  <a:moveTo>
                    <a:pt x="312539" y="1972554"/>
                  </a:moveTo>
                  <a:cubicBezTo>
                    <a:pt x="312539" y="727095"/>
                    <a:pt x="1042038" y="138438"/>
                    <a:pt x="1940496" y="657500"/>
                  </a:cubicBezTo>
                  <a:lnTo>
                    <a:pt x="1940496" y="224707"/>
                  </a:lnTo>
                  <a:cubicBezTo>
                    <a:pt x="869453" y="-393673"/>
                    <a:pt x="0" y="308076"/>
                    <a:pt x="0" y="1792043"/>
                  </a:cubicBezTo>
                  <a:lnTo>
                    <a:pt x="312539" y="1972554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6" name="Google Shape;316;p21"/>
            <p:cNvSpPr/>
            <p:nvPr/>
          </p:nvSpPr>
          <p:spPr>
            <a:xfrm>
              <a:off x="5937545" y="4437691"/>
              <a:ext cx="59317" cy="89179"/>
            </a:xfrm>
            <a:custGeom>
              <a:rect b="b" l="l" r="r" t="t"/>
              <a:pathLst>
                <a:path extrusionOk="0" h="891788" w="593170">
                  <a:moveTo>
                    <a:pt x="296586" y="857302"/>
                  </a:moveTo>
                  <a:cubicBezTo>
                    <a:pt x="460469" y="952270"/>
                    <a:pt x="593171" y="844253"/>
                    <a:pt x="593171" y="617344"/>
                  </a:cubicBezTo>
                  <a:cubicBezTo>
                    <a:pt x="593171" y="390436"/>
                    <a:pt x="460469" y="129455"/>
                    <a:pt x="296586" y="34487"/>
                  </a:cubicBezTo>
                  <a:cubicBezTo>
                    <a:pt x="132702" y="-60481"/>
                    <a:pt x="0" y="47536"/>
                    <a:pt x="0" y="274444"/>
                  </a:cubicBezTo>
                  <a:cubicBezTo>
                    <a:pt x="0" y="502078"/>
                    <a:pt x="132702" y="762334"/>
                    <a:pt x="296586" y="857302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4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7" name="Google Shape;317;p21"/>
            <p:cNvSpPr/>
            <p:nvPr/>
          </p:nvSpPr>
          <p:spPr>
            <a:xfrm>
              <a:off x="5871100" y="4613443"/>
              <a:ext cx="60622" cy="82637"/>
            </a:xfrm>
            <a:custGeom>
              <a:rect b="b" l="l" r="r" t="t"/>
              <a:pathLst>
                <a:path extrusionOk="0" h="826367" w="606224">
                  <a:moveTo>
                    <a:pt x="303112" y="10476"/>
                  </a:moveTo>
                  <a:cubicBezTo>
                    <a:pt x="346621" y="35124"/>
                    <a:pt x="381428" y="96019"/>
                    <a:pt x="381428" y="146041"/>
                  </a:cubicBezTo>
                  <a:lnTo>
                    <a:pt x="381428" y="367150"/>
                  </a:lnTo>
                  <a:lnTo>
                    <a:pt x="527908" y="451243"/>
                  </a:lnTo>
                  <a:cubicBezTo>
                    <a:pt x="571417" y="475892"/>
                    <a:pt x="606224" y="536787"/>
                    <a:pt x="606224" y="587533"/>
                  </a:cubicBezTo>
                  <a:cubicBezTo>
                    <a:pt x="606224" y="637555"/>
                    <a:pt x="571417" y="657853"/>
                    <a:pt x="527908" y="633205"/>
                  </a:cubicBezTo>
                  <a:lnTo>
                    <a:pt x="381428" y="549111"/>
                  </a:lnTo>
                  <a:lnTo>
                    <a:pt x="381428" y="770220"/>
                  </a:lnTo>
                  <a:cubicBezTo>
                    <a:pt x="381428" y="820242"/>
                    <a:pt x="346621" y="840540"/>
                    <a:pt x="303112" y="815892"/>
                  </a:cubicBezTo>
                  <a:cubicBezTo>
                    <a:pt x="259603" y="791244"/>
                    <a:pt x="224796" y="730348"/>
                    <a:pt x="224796" y="679602"/>
                  </a:cubicBezTo>
                  <a:lnTo>
                    <a:pt x="224796" y="458493"/>
                  </a:lnTo>
                  <a:lnTo>
                    <a:pt x="78316" y="374399"/>
                  </a:lnTo>
                  <a:cubicBezTo>
                    <a:pt x="34807" y="349751"/>
                    <a:pt x="0" y="288855"/>
                    <a:pt x="0" y="238834"/>
                  </a:cubicBezTo>
                  <a:cubicBezTo>
                    <a:pt x="0" y="188812"/>
                    <a:pt x="34807" y="168514"/>
                    <a:pt x="78316" y="193162"/>
                  </a:cubicBezTo>
                  <a:lnTo>
                    <a:pt x="224796" y="277256"/>
                  </a:lnTo>
                  <a:lnTo>
                    <a:pt x="224796" y="56147"/>
                  </a:lnTo>
                  <a:cubicBezTo>
                    <a:pt x="224796" y="6126"/>
                    <a:pt x="259603" y="-14173"/>
                    <a:pt x="303112" y="10476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8" name="Google Shape;318;p21"/>
            <p:cNvSpPr/>
            <p:nvPr/>
          </p:nvSpPr>
          <p:spPr>
            <a:xfrm>
              <a:off x="5535048" y="4299581"/>
              <a:ext cx="43791" cy="93261"/>
            </a:xfrm>
            <a:custGeom>
              <a:rect b="b" l="l" r="r" t="t"/>
              <a:pathLst>
                <a:path extrusionOk="0" h="932608" w="437910">
                  <a:moveTo>
                    <a:pt x="218230" y="0"/>
                  </a:moveTo>
                  <a:lnTo>
                    <a:pt x="419821" y="395821"/>
                  </a:lnTo>
                  <a:cubicBezTo>
                    <a:pt x="447377" y="450192"/>
                    <a:pt x="443026" y="504563"/>
                    <a:pt x="409669" y="517612"/>
                  </a:cubicBezTo>
                  <a:cubicBezTo>
                    <a:pt x="376312" y="530661"/>
                    <a:pt x="327002" y="496589"/>
                    <a:pt x="299447" y="442218"/>
                  </a:cubicBezTo>
                  <a:lnTo>
                    <a:pt x="297271" y="437143"/>
                  </a:lnTo>
                  <a:lnTo>
                    <a:pt x="297271" y="876461"/>
                  </a:lnTo>
                  <a:cubicBezTo>
                    <a:pt x="297271" y="926483"/>
                    <a:pt x="262464" y="946781"/>
                    <a:pt x="218955" y="922133"/>
                  </a:cubicBezTo>
                  <a:cubicBezTo>
                    <a:pt x="175446" y="896760"/>
                    <a:pt x="140639" y="836589"/>
                    <a:pt x="140639" y="786568"/>
                  </a:cubicBezTo>
                  <a:lnTo>
                    <a:pt x="140639" y="347250"/>
                  </a:lnTo>
                  <a:lnTo>
                    <a:pt x="138464" y="349425"/>
                  </a:lnTo>
                  <a:cubicBezTo>
                    <a:pt x="110908" y="371898"/>
                    <a:pt x="60873" y="348700"/>
                    <a:pt x="28241" y="297228"/>
                  </a:cubicBezTo>
                  <a:cubicBezTo>
                    <a:pt x="-5116" y="245757"/>
                    <a:pt x="-9466" y="186312"/>
                    <a:pt x="18089" y="163838"/>
                  </a:cubicBezTo>
                  <a:lnTo>
                    <a:pt x="21823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2"/>
          <p:cNvSpPr txBox="1"/>
          <p:nvPr>
            <p:ph idx="1" type="body"/>
          </p:nvPr>
        </p:nvSpPr>
        <p:spPr>
          <a:xfrm>
            <a:off x="855300" y="4406300"/>
            <a:ext cx="7433400" cy="311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lang="en"/>
              <a:t>Correlation between Gender Roles and Stereotypes</a:t>
            </a:r>
            <a:endParaRPr/>
          </a:p>
        </p:txBody>
      </p:sp>
      <p:sp>
        <p:nvSpPr>
          <p:cNvPr id="324" name="Google Shape;324;p22"/>
          <p:cNvSpPr txBox="1"/>
          <p:nvPr>
            <p:ph idx="12" type="sldNum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25" name="Google Shape;32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5302" y="429250"/>
            <a:ext cx="2978650" cy="3777987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Google Shape;326;p22"/>
          <p:cNvSpPr txBox="1"/>
          <p:nvPr/>
        </p:nvSpPr>
        <p:spPr>
          <a:xfrm>
            <a:off x="4366075" y="562250"/>
            <a:ext cx="43662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-Children are very impressionable</a:t>
            </a:r>
            <a:endParaRPr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-</a:t>
            </a:r>
            <a:r>
              <a:rPr lang="en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Their</a:t>
            </a:r>
            <a:r>
              <a:rPr lang="en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 mental health can be directly affected by the </a:t>
            </a:r>
            <a:r>
              <a:rPr lang="en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advertisements</a:t>
            </a:r>
            <a:r>
              <a:rPr lang="en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 they see</a:t>
            </a:r>
            <a:endParaRPr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-If shown unsafe images and or ideals they have a higher chance of believing and or </a:t>
            </a:r>
            <a:r>
              <a:rPr lang="en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enacting</a:t>
            </a:r>
            <a:r>
              <a:rPr lang="en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 them</a:t>
            </a:r>
            <a:endParaRPr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3"/>
          <p:cNvSpPr txBox="1"/>
          <p:nvPr>
            <p:ph idx="1" type="body"/>
          </p:nvPr>
        </p:nvSpPr>
        <p:spPr>
          <a:xfrm>
            <a:off x="855275" y="1734950"/>
            <a:ext cx="2479500" cy="341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Violations</a:t>
            </a:r>
            <a:endParaRPr b="1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800"/>
              <a:t>-Violates 1st Amendment</a:t>
            </a:r>
            <a:endParaRPr sz="1800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800"/>
              <a:t>-Creates Bias</a:t>
            </a:r>
            <a:endParaRPr sz="1800"/>
          </a:p>
        </p:txBody>
      </p:sp>
      <p:sp>
        <p:nvSpPr>
          <p:cNvPr id="332" name="Google Shape;332;p23"/>
          <p:cNvSpPr txBox="1"/>
          <p:nvPr>
            <p:ph type="title"/>
          </p:nvPr>
        </p:nvSpPr>
        <p:spPr>
          <a:xfrm>
            <a:off x="855300" y="836000"/>
            <a:ext cx="53070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Educational Flaws</a:t>
            </a:r>
            <a:endParaRPr/>
          </a:p>
        </p:txBody>
      </p:sp>
      <p:sp>
        <p:nvSpPr>
          <p:cNvPr id="333" name="Google Shape;333;p23"/>
          <p:cNvSpPr txBox="1"/>
          <p:nvPr>
            <p:ph idx="2" type="body"/>
          </p:nvPr>
        </p:nvSpPr>
        <p:spPr>
          <a:xfrm>
            <a:off x="3682698" y="1734950"/>
            <a:ext cx="2479500" cy="341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Public List</a:t>
            </a:r>
            <a:endParaRPr b="1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800"/>
              <a:t>-Advertisements Allowed + Not Allowed for children</a:t>
            </a:r>
            <a:endParaRPr sz="1800"/>
          </a:p>
        </p:txBody>
      </p:sp>
      <p:sp>
        <p:nvSpPr>
          <p:cNvPr id="334" name="Google Shape;334;p23"/>
          <p:cNvSpPr txBox="1"/>
          <p:nvPr>
            <p:ph idx="12" type="sldNum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35" name="Google Shape;335;p23"/>
          <p:cNvGrpSpPr/>
          <p:nvPr/>
        </p:nvGrpSpPr>
        <p:grpSpPr>
          <a:xfrm>
            <a:off x="5577761" y="361673"/>
            <a:ext cx="3268030" cy="4260237"/>
            <a:chOff x="7017258" y="4131327"/>
            <a:chExt cx="583504" cy="683980"/>
          </a:xfrm>
        </p:grpSpPr>
        <p:sp>
          <p:nvSpPr>
            <p:cNvPr id="336" name="Google Shape;336;p23"/>
            <p:cNvSpPr/>
            <p:nvPr/>
          </p:nvSpPr>
          <p:spPr>
            <a:xfrm>
              <a:off x="7315814" y="4178415"/>
              <a:ext cx="150241" cy="410597"/>
            </a:xfrm>
            <a:custGeom>
              <a:rect b="b" l="l" r="r" t="t"/>
              <a:pathLst>
                <a:path extrusionOk="0" h="4105966" w="1502409">
                  <a:moveTo>
                    <a:pt x="0" y="0"/>
                  </a:moveTo>
                  <a:lnTo>
                    <a:pt x="1502410" y="868091"/>
                  </a:lnTo>
                  <a:lnTo>
                    <a:pt x="1502410" y="4105966"/>
                  </a:lnTo>
                  <a:lnTo>
                    <a:pt x="0" y="32386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7" name="Google Shape;337;p23"/>
            <p:cNvSpPr/>
            <p:nvPr/>
          </p:nvSpPr>
          <p:spPr>
            <a:xfrm>
              <a:off x="7320563" y="4281056"/>
              <a:ext cx="70592" cy="94782"/>
            </a:xfrm>
            <a:custGeom>
              <a:rect b="b" l="l" r="r" t="t"/>
              <a:pathLst>
                <a:path extrusionOk="0" h="947817" w="705920">
                  <a:moveTo>
                    <a:pt x="352852" y="947818"/>
                  </a:moveTo>
                  <a:cubicBezTo>
                    <a:pt x="-335753" y="51620"/>
                    <a:pt x="162642" y="-272810"/>
                    <a:pt x="352852" y="252381"/>
                  </a:cubicBezTo>
                  <a:cubicBezTo>
                    <a:pt x="543863" y="-49564"/>
                    <a:pt x="1041456" y="855467"/>
                    <a:pt x="352852" y="947818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8" name="Google Shape;338;p23"/>
            <p:cNvSpPr/>
            <p:nvPr/>
          </p:nvSpPr>
          <p:spPr>
            <a:xfrm>
              <a:off x="7077193" y="4326164"/>
              <a:ext cx="134029" cy="147278"/>
            </a:xfrm>
            <a:custGeom>
              <a:rect b="b" l="l" r="r" t="t"/>
              <a:pathLst>
                <a:path extrusionOk="0" h="1472783" w="1340290">
                  <a:moveTo>
                    <a:pt x="1340291" y="774135"/>
                  </a:moveTo>
                  <a:lnTo>
                    <a:pt x="0" y="0"/>
                  </a:lnTo>
                  <a:lnTo>
                    <a:pt x="0" y="698649"/>
                  </a:lnTo>
                  <a:lnTo>
                    <a:pt x="1340291" y="1472784"/>
                  </a:lnTo>
                  <a:lnTo>
                    <a:pt x="1340291" y="774135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9" name="Google Shape;339;p23"/>
            <p:cNvSpPr/>
            <p:nvPr/>
          </p:nvSpPr>
          <p:spPr>
            <a:xfrm>
              <a:off x="7089116" y="4349542"/>
              <a:ext cx="15249" cy="22656"/>
            </a:xfrm>
            <a:custGeom>
              <a:rect b="b" l="l" r="r" t="t"/>
              <a:pathLst>
                <a:path extrusionOk="0" h="226558" w="152488">
                  <a:moveTo>
                    <a:pt x="152488" y="157447"/>
                  </a:moveTo>
                  <a:cubicBezTo>
                    <a:pt x="152488" y="215266"/>
                    <a:pt x="118780" y="241767"/>
                    <a:pt x="76244" y="217675"/>
                  </a:cubicBezTo>
                  <a:cubicBezTo>
                    <a:pt x="34510" y="193584"/>
                    <a:pt x="0" y="126931"/>
                    <a:pt x="0" y="69112"/>
                  </a:cubicBezTo>
                  <a:cubicBezTo>
                    <a:pt x="0" y="11293"/>
                    <a:pt x="33708" y="-15208"/>
                    <a:pt x="76244" y="8884"/>
                  </a:cubicBezTo>
                  <a:cubicBezTo>
                    <a:pt x="118780" y="32975"/>
                    <a:pt x="152488" y="99628"/>
                    <a:pt x="152488" y="1574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0" name="Google Shape;340;p23"/>
            <p:cNvSpPr/>
            <p:nvPr/>
          </p:nvSpPr>
          <p:spPr>
            <a:xfrm>
              <a:off x="7111362" y="4360598"/>
              <a:ext cx="48876" cy="39108"/>
            </a:xfrm>
            <a:custGeom>
              <a:rect b="b" l="l" r="r" t="t"/>
              <a:pathLst>
                <a:path extrusionOk="0" h="391082" w="488764">
                  <a:moveTo>
                    <a:pt x="0" y="0"/>
                  </a:moveTo>
                  <a:lnTo>
                    <a:pt x="488765" y="281869"/>
                  </a:lnTo>
                  <a:lnTo>
                    <a:pt x="488765" y="391083"/>
                  </a:lnTo>
                  <a:lnTo>
                    <a:pt x="0" y="1100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1" name="Google Shape;341;p23"/>
            <p:cNvSpPr/>
            <p:nvPr/>
          </p:nvSpPr>
          <p:spPr>
            <a:xfrm>
              <a:off x="7111442" y="4383982"/>
              <a:ext cx="85875" cy="60469"/>
            </a:xfrm>
            <a:custGeom>
              <a:rect b="b" l="l" r="r" t="t"/>
              <a:pathLst>
                <a:path extrusionOk="0" h="604692" w="858749">
                  <a:moveTo>
                    <a:pt x="0" y="0"/>
                  </a:moveTo>
                  <a:lnTo>
                    <a:pt x="858749" y="495479"/>
                  </a:lnTo>
                  <a:lnTo>
                    <a:pt x="858749" y="604692"/>
                  </a:lnTo>
                  <a:lnTo>
                    <a:pt x="0" y="1092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2" name="Google Shape;342;p23"/>
            <p:cNvSpPr/>
            <p:nvPr/>
          </p:nvSpPr>
          <p:spPr>
            <a:xfrm>
              <a:off x="7281165" y="4207564"/>
              <a:ext cx="150241" cy="410597"/>
            </a:xfrm>
            <a:custGeom>
              <a:rect b="b" l="l" r="r" t="t"/>
              <a:pathLst>
                <a:path extrusionOk="0" h="4105966" w="1502410">
                  <a:moveTo>
                    <a:pt x="0" y="0"/>
                  </a:moveTo>
                  <a:lnTo>
                    <a:pt x="1502410" y="868091"/>
                  </a:lnTo>
                  <a:lnTo>
                    <a:pt x="1502410" y="4105967"/>
                  </a:lnTo>
                  <a:lnTo>
                    <a:pt x="0" y="323867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3" name="Google Shape;343;p23"/>
            <p:cNvSpPr/>
            <p:nvPr/>
          </p:nvSpPr>
          <p:spPr>
            <a:xfrm>
              <a:off x="7295649" y="4387505"/>
              <a:ext cx="120706" cy="80626"/>
            </a:xfrm>
            <a:custGeom>
              <a:rect b="b" l="l" r="r" t="t"/>
              <a:pathLst>
                <a:path extrusionOk="0" h="806256" w="1207064">
                  <a:moveTo>
                    <a:pt x="0" y="0"/>
                  </a:moveTo>
                  <a:lnTo>
                    <a:pt x="1207064" y="697043"/>
                  </a:lnTo>
                  <a:lnTo>
                    <a:pt x="1207064" y="806257"/>
                  </a:lnTo>
                  <a:lnTo>
                    <a:pt x="0" y="1092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4" name="Google Shape;344;p23"/>
            <p:cNvSpPr/>
            <p:nvPr/>
          </p:nvSpPr>
          <p:spPr>
            <a:xfrm>
              <a:off x="7304051" y="4414012"/>
              <a:ext cx="103772" cy="70909"/>
            </a:xfrm>
            <a:custGeom>
              <a:rect b="b" l="l" r="r" t="t"/>
              <a:pathLst>
                <a:path extrusionOk="0" h="709088" w="1037722">
                  <a:moveTo>
                    <a:pt x="0" y="0"/>
                  </a:moveTo>
                  <a:lnTo>
                    <a:pt x="1037722" y="599874"/>
                  </a:lnTo>
                  <a:lnTo>
                    <a:pt x="1037722" y="709088"/>
                  </a:lnTo>
                  <a:lnTo>
                    <a:pt x="0" y="1092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5" name="Google Shape;345;p23"/>
            <p:cNvSpPr/>
            <p:nvPr/>
          </p:nvSpPr>
          <p:spPr>
            <a:xfrm>
              <a:off x="7242035" y="4420419"/>
              <a:ext cx="88684" cy="87371"/>
            </a:xfrm>
            <a:custGeom>
              <a:rect b="b" l="l" r="r" t="t"/>
              <a:pathLst>
                <a:path extrusionOk="0" h="873712" w="886839">
                  <a:moveTo>
                    <a:pt x="0" y="361370"/>
                  </a:moveTo>
                  <a:lnTo>
                    <a:pt x="0" y="0"/>
                  </a:lnTo>
                  <a:lnTo>
                    <a:pt x="886839" y="512342"/>
                  </a:lnTo>
                  <a:lnTo>
                    <a:pt x="886839" y="873712"/>
                  </a:lnTo>
                  <a:lnTo>
                    <a:pt x="0" y="36137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6" name="Google Shape;346;p23"/>
            <p:cNvSpPr/>
            <p:nvPr/>
          </p:nvSpPr>
          <p:spPr>
            <a:xfrm>
              <a:off x="7521147" y="4436256"/>
              <a:ext cx="79615" cy="187933"/>
            </a:xfrm>
            <a:custGeom>
              <a:rect b="b" l="l" r="r" t="t"/>
              <a:pathLst>
                <a:path extrusionOk="0" h="1879329" w="796148">
                  <a:moveTo>
                    <a:pt x="294543" y="125463"/>
                  </a:moveTo>
                  <a:cubicBezTo>
                    <a:pt x="225522" y="15446"/>
                    <a:pt x="130016" y="991"/>
                    <a:pt x="126003" y="188"/>
                  </a:cubicBezTo>
                  <a:cubicBezTo>
                    <a:pt x="116373" y="-1418"/>
                    <a:pt x="110754" y="7416"/>
                    <a:pt x="110754" y="20264"/>
                  </a:cubicBezTo>
                  <a:lnTo>
                    <a:pt x="110754" y="310967"/>
                  </a:lnTo>
                  <a:cubicBezTo>
                    <a:pt x="110754" y="409741"/>
                    <a:pt x="77046" y="473182"/>
                    <a:pt x="10433" y="500485"/>
                  </a:cubicBezTo>
                  <a:cubicBezTo>
                    <a:pt x="4013" y="502894"/>
                    <a:pt x="0" y="510122"/>
                    <a:pt x="0" y="519758"/>
                  </a:cubicBezTo>
                  <a:cubicBezTo>
                    <a:pt x="0" y="659488"/>
                    <a:pt x="2408" y="1259362"/>
                    <a:pt x="3210" y="1446472"/>
                  </a:cubicBezTo>
                  <a:cubicBezTo>
                    <a:pt x="3210" y="1477790"/>
                    <a:pt x="24879" y="1514731"/>
                    <a:pt x="51364" y="1529988"/>
                  </a:cubicBezTo>
                  <a:cubicBezTo>
                    <a:pt x="194222" y="1612702"/>
                    <a:pt x="604335" y="1849600"/>
                    <a:pt x="604335" y="1849600"/>
                  </a:cubicBezTo>
                  <a:cubicBezTo>
                    <a:pt x="713484" y="1913040"/>
                    <a:pt x="783308" y="1873691"/>
                    <a:pt x="795346" y="1743598"/>
                  </a:cubicBezTo>
                  <a:lnTo>
                    <a:pt x="796149" y="1167815"/>
                  </a:lnTo>
                  <a:cubicBezTo>
                    <a:pt x="796149" y="1080283"/>
                    <a:pt x="780900" y="990342"/>
                    <a:pt x="732746" y="915659"/>
                  </a:cubicBezTo>
                  <a:cubicBezTo>
                    <a:pt x="705458" y="873098"/>
                    <a:pt x="673355" y="840173"/>
                    <a:pt x="639648" y="820900"/>
                  </a:cubicBezTo>
                  <a:lnTo>
                    <a:pt x="359551" y="659488"/>
                  </a:lnTo>
                  <a:lnTo>
                    <a:pt x="359551" y="389665"/>
                  </a:lnTo>
                  <a:cubicBezTo>
                    <a:pt x="360353" y="283663"/>
                    <a:pt x="337882" y="195328"/>
                    <a:pt x="294543" y="12546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4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" name="Google Shape;347;p23"/>
            <p:cNvSpPr/>
            <p:nvPr/>
          </p:nvSpPr>
          <p:spPr>
            <a:xfrm>
              <a:off x="7483777" y="4463342"/>
              <a:ext cx="31300" cy="120537"/>
            </a:xfrm>
            <a:custGeom>
              <a:rect b="b" l="l" r="r" t="t"/>
              <a:pathLst>
                <a:path extrusionOk="0" h="1205369" w="313002">
                  <a:moveTo>
                    <a:pt x="0" y="0"/>
                  </a:moveTo>
                  <a:lnTo>
                    <a:pt x="313002" y="180685"/>
                  </a:lnTo>
                  <a:lnTo>
                    <a:pt x="313002" y="1205370"/>
                  </a:lnTo>
                  <a:lnTo>
                    <a:pt x="0" y="10246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8" name="Google Shape;348;p23"/>
            <p:cNvSpPr/>
            <p:nvPr/>
          </p:nvSpPr>
          <p:spPr>
            <a:xfrm>
              <a:off x="7017258" y="4131327"/>
              <a:ext cx="238925" cy="281547"/>
            </a:xfrm>
            <a:custGeom>
              <a:rect b="b" l="l" r="r" t="t"/>
              <a:pathLst>
                <a:path extrusionOk="0" h="2815474" w="2389249">
                  <a:moveTo>
                    <a:pt x="2388447" y="1379631"/>
                  </a:moveTo>
                  <a:lnTo>
                    <a:pt x="0" y="0"/>
                  </a:lnTo>
                  <a:lnTo>
                    <a:pt x="803" y="1245522"/>
                  </a:lnTo>
                  <a:lnTo>
                    <a:pt x="2178173" y="2503090"/>
                  </a:lnTo>
                  <a:lnTo>
                    <a:pt x="2389249" y="2815474"/>
                  </a:lnTo>
                  <a:lnTo>
                    <a:pt x="2388447" y="137963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9" name="Google Shape;349;p23"/>
            <p:cNvSpPr/>
            <p:nvPr/>
          </p:nvSpPr>
          <p:spPr>
            <a:xfrm>
              <a:off x="7142010" y="4233590"/>
              <a:ext cx="52327" cy="41116"/>
            </a:xfrm>
            <a:custGeom>
              <a:rect b="b" l="l" r="r" t="t"/>
              <a:pathLst>
                <a:path extrusionOk="0" h="411158" w="523275">
                  <a:moveTo>
                    <a:pt x="523275" y="301945"/>
                  </a:moveTo>
                  <a:lnTo>
                    <a:pt x="0" y="0"/>
                  </a:lnTo>
                  <a:lnTo>
                    <a:pt x="0" y="109214"/>
                  </a:lnTo>
                  <a:lnTo>
                    <a:pt x="523275" y="411159"/>
                  </a:lnTo>
                  <a:lnTo>
                    <a:pt x="523275" y="301945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Google Shape;350;p23"/>
            <p:cNvSpPr/>
            <p:nvPr/>
          </p:nvSpPr>
          <p:spPr>
            <a:xfrm>
              <a:off x="7064950" y="4210927"/>
              <a:ext cx="129615" cy="85765"/>
            </a:xfrm>
            <a:custGeom>
              <a:rect b="b" l="l" r="r" t="t"/>
              <a:pathLst>
                <a:path extrusionOk="0" h="857651" w="1296149">
                  <a:moveTo>
                    <a:pt x="1296150" y="748438"/>
                  </a:moveTo>
                  <a:lnTo>
                    <a:pt x="0" y="0"/>
                  </a:lnTo>
                  <a:lnTo>
                    <a:pt x="0" y="109214"/>
                  </a:lnTo>
                  <a:lnTo>
                    <a:pt x="1296150" y="857652"/>
                  </a:lnTo>
                  <a:lnTo>
                    <a:pt x="1296150" y="748438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351;p23"/>
            <p:cNvSpPr/>
            <p:nvPr/>
          </p:nvSpPr>
          <p:spPr>
            <a:xfrm>
              <a:off x="7038303" y="4217334"/>
              <a:ext cx="156340" cy="101264"/>
            </a:xfrm>
            <a:custGeom>
              <a:rect b="b" l="l" r="r" t="t"/>
              <a:pathLst>
                <a:path extrusionOk="0" h="1012639" w="1563405">
                  <a:moveTo>
                    <a:pt x="1563405" y="903425"/>
                  </a:moveTo>
                  <a:lnTo>
                    <a:pt x="0" y="0"/>
                  </a:lnTo>
                  <a:lnTo>
                    <a:pt x="0" y="109214"/>
                  </a:lnTo>
                  <a:lnTo>
                    <a:pt x="1563405" y="1012639"/>
                  </a:lnTo>
                  <a:lnTo>
                    <a:pt x="1563405" y="903425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p23"/>
            <p:cNvSpPr/>
            <p:nvPr/>
          </p:nvSpPr>
          <p:spPr>
            <a:xfrm>
              <a:off x="7206986" y="4270200"/>
              <a:ext cx="27127" cy="40368"/>
            </a:xfrm>
            <a:custGeom>
              <a:rect b="b" l="l" r="r" t="t"/>
              <a:pathLst>
                <a:path extrusionOk="0" h="403680" w="271268">
                  <a:moveTo>
                    <a:pt x="0" y="123544"/>
                  </a:moveTo>
                  <a:cubicBezTo>
                    <a:pt x="0" y="226333"/>
                    <a:pt x="60995" y="344381"/>
                    <a:pt x="135634" y="387745"/>
                  </a:cubicBezTo>
                  <a:cubicBezTo>
                    <a:pt x="210273" y="431110"/>
                    <a:pt x="271268" y="382927"/>
                    <a:pt x="271268" y="280137"/>
                  </a:cubicBezTo>
                  <a:cubicBezTo>
                    <a:pt x="271268" y="177347"/>
                    <a:pt x="210273" y="59300"/>
                    <a:pt x="135634" y="15935"/>
                  </a:cubicBezTo>
                  <a:cubicBezTo>
                    <a:pt x="60995" y="-27429"/>
                    <a:pt x="0" y="20754"/>
                    <a:pt x="0" y="12354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53;p23"/>
            <p:cNvSpPr/>
            <p:nvPr/>
          </p:nvSpPr>
          <p:spPr>
            <a:xfrm>
              <a:off x="7358065" y="4552792"/>
              <a:ext cx="238925" cy="262515"/>
            </a:xfrm>
            <a:custGeom>
              <a:rect b="b" l="l" r="r" t="t"/>
              <a:pathLst>
                <a:path extrusionOk="0" h="2625152" w="2389248">
                  <a:moveTo>
                    <a:pt x="0" y="0"/>
                  </a:moveTo>
                  <a:lnTo>
                    <a:pt x="2388447" y="1379630"/>
                  </a:lnTo>
                  <a:lnTo>
                    <a:pt x="2389249" y="2625153"/>
                  </a:lnTo>
                  <a:lnTo>
                    <a:pt x="211076" y="1367585"/>
                  </a:lnTo>
                  <a:lnTo>
                    <a:pt x="803" y="1436647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23"/>
            <p:cNvSpPr/>
            <p:nvPr/>
          </p:nvSpPr>
          <p:spPr>
            <a:xfrm>
              <a:off x="7419281" y="4618458"/>
              <a:ext cx="52327" cy="41116"/>
            </a:xfrm>
            <a:custGeom>
              <a:rect b="b" l="l" r="r" t="t"/>
              <a:pathLst>
                <a:path extrusionOk="0" h="411158" w="523275">
                  <a:moveTo>
                    <a:pt x="0" y="0"/>
                  </a:moveTo>
                  <a:lnTo>
                    <a:pt x="523275" y="301945"/>
                  </a:lnTo>
                  <a:lnTo>
                    <a:pt x="523275" y="411159"/>
                  </a:lnTo>
                  <a:lnTo>
                    <a:pt x="0" y="1092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23"/>
            <p:cNvSpPr/>
            <p:nvPr/>
          </p:nvSpPr>
          <p:spPr>
            <a:xfrm>
              <a:off x="7419281" y="4640240"/>
              <a:ext cx="94462" cy="65448"/>
            </a:xfrm>
            <a:custGeom>
              <a:rect b="b" l="l" r="r" t="t"/>
              <a:pathLst>
                <a:path extrusionOk="0" h="654481" w="944624">
                  <a:moveTo>
                    <a:pt x="0" y="0"/>
                  </a:moveTo>
                  <a:lnTo>
                    <a:pt x="944624" y="545267"/>
                  </a:lnTo>
                  <a:lnTo>
                    <a:pt x="944624" y="654481"/>
                  </a:lnTo>
                  <a:lnTo>
                    <a:pt x="0" y="1092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" name="Google Shape;356;p23"/>
            <p:cNvSpPr/>
            <p:nvPr/>
          </p:nvSpPr>
          <p:spPr>
            <a:xfrm>
              <a:off x="7419281" y="4662102"/>
              <a:ext cx="122231" cy="81509"/>
            </a:xfrm>
            <a:custGeom>
              <a:rect b="b" l="l" r="r" t="t"/>
              <a:pathLst>
                <a:path extrusionOk="0" h="815090" w="1222313">
                  <a:moveTo>
                    <a:pt x="0" y="0"/>
                  </a:moveTo>
                  <a:lnTo>
                    <a:pt x="1222313" y="705876"/>
                  </a:lnTo>
                  <a:lnTo>
                    <a:pt x="1222313" y="815090"/>
                  </a:lnTo>
                  <a:lnTo>
                    <a:pt x="0" y="1092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357;p23"/>
            <p:cNvSpPr/>
            <p:nvPr/>
          </p:nvSpPr>
          <p:spPr>
            <a:xfrm>
              <a:off x="7379431" y="4594446"/>
              <a:ext cx="27127" cy="40368"/>
            </a:xfrm>
            <a:custGeom>
              <a:rect b="b" l="l" r="r" t="t"/>
              <a:pathLst>
                <a:path extrusionOk="0" h="403680" w="271268">
                  <a:moveTo>
                    <a:pt x="271268" y="280137"/>
                  </a:moveTo>
                  <a:cubicBezTo>
                    <a:pt x="271268" y="382927"/>
                    <a:pt x="210273" y="431109"/>
                    <a:pt x="135634" y="387745"/>
                  </a:cubicBezTo>
                  <a:cubicBezTo>
                    <a:pt x="60995" y="344381"/>
                    <a:pt x="0" y="226333"/>
                    <a:pt x="0" y="123544"/>
                  </a:cubicBezTo>
                  <a:cubicBezTo>
                    <a:pt x="0" y="20754"/>
                    <a:pt x="60995" y="-27429"/>
                    <a:pt x="135634" y="15935"/>
                  </a:cubicBezTo>
                  <a:cubicBezTo>
                    <a:pt x="210273" y="59300"/>
                    <a:pt x="270466" y="177348"/>
                    <a:pt x="271268" y="28013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358;p23"/>
            <p:cNvSpPr/>
            <p:nvPr/>
          </p:nvSpPr>
          <p:spPr>
            <a:xfrm>
              <a:off x="7242195" y="4530298"/>
              <a:ext cx="67095" cy="91494"/>
            </a:xfrm>
            <a:custGeom>
              <a:rect b="b" l="l" r="r" t="t"/>
              <a:pathLst>
                <a:path extrusionOk="0" h="914939" w="670948">
                  <a:moveTo>
                    <a:pt x="335474" y="11956"/>
                  </a:moveTo>
                  <a:cubicBezTo>
                    <a:pt x="383628" y="39259"/>
                    <a:pt x="422152" y="106715"/>
                    <a:pt x="422152" y="162125"/>
                  </a:cubicBezTo>
                  <a:lnTo>
                    <a:pt x="422152" y="407054"/>
                  </a:lnTo>
                  <a:lnTo>
                    <a:pt x="584270" y="500207"/>
                  </a:lnTo>
                  <a:cubicBezTo>
                    <a:pt x="632425" y="527511"/>
                    <a:pt x="670948" y="594966"/>
                    <a:pt x="670948" y="650376"/>
                  </a:cubicBezTo>
                  <a:cubicBezTo>
                    <a:pt x="670948" y="705786"/>
                    <a:pt x="632425" y="728272"/>
                    <a:pt x="584270" y="700968"/>
                  </a:cubicBezTo>
                  <a:lnTo>
                    <a:pt x="422152" y="607815"/>
                  </a:lnTo>
                  <a:lnTo>
                    <a:pt x="422152" y="852744"/>
                  </a:lnTo>
                  <a:cubicBezTo>
                    <a:pt x="422152" y="908153"/>
                    <a:pt x="383628" y="930639"/>
                    <a:pt x="335474" y="903335"/>
                  </a:cubicBezTo>
                  <a:cubicBezTo>
                    <a:pt x="287320" y="876032"/>
                    <a:pt x="248797" y="808576"/>
                    <a:pt x="248797" y="753166"/>
                  </a:cubicBezTo>
                  <a:lnTo>
                    <a:pt x="248797" y="508237"/>
                  </a:lnTo>
                  <a:lnTo>
                    <a:pt x="86677" y="415084"/>
                  </a:lnTo>
                  <a:cubicBezTo>
                    <a:pt x="38523" y="387781"/>
                    <a:pt x="0" y="320325"/>
                    <a:pt x="0" y="264915"/>
                  </a:cubicBezTo>
                  <a:cubicBezTo>
                    <a:pt x="0" y="209505"/>
                    <a:pt x="38523" y="187020"/>
                    <a:pt x="86677" y="214323"/>
                  </a:cubicBezTo>
                  <a:lnTo>
                    <a:pt x="248797" y="307476"/>
                  </a:lnTo>
                  <a:lnTo>
                    <a:pt x="248797" y="62548"/>
                  </a:lnTo>
                  <a:cubicBezTo>
                    <a:pt x="247994" y="7138"/>
                    <a:pt x="287320" y="-16151"/>
                    <a:pt x="335474" y="11956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59;p23"/>
            <p:cNvSpPr/>
            <p:nvPr/>
          </p:nvSpPr>
          <p:spPr>
            <a:xfrm>
              <a:off x="7304559" y="4297072"/>
              <a:ext cx="70592" cy="94782"/>
            </a:xfrm>
            <a:custGeom>
              <a:rect b="b" l="l" r="r" t="t"/>
              <a:pathLst>
                <a:path extrusionOk="0" h="947817" w="705920">
                  <a:moveTo>
                    <a:pt x="352852" y="947818"/>
                  </a:moveTo>
                  <a:cubicBezTo>
                    <a:pt x="-335753" y="51620"/>
                    <a:pt x="162642" y="-272810"/>
                    <a:pt x="352852" y="252381"/>
                  </a:cubicBezTo>
                  <a:cubicBezTo>
                    <a:pt x="543863" y="-49564"/>
                    <a:pt x="1041456" y="855467"/>
                    <a:pt x="352852" y="947818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24"/>
          <p:cNvSpPr txBox="1"/>
          <p:nvPr>
            <p:ph idx="12" type="sldNum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65" name="Google Shape;365;p24"/>
          <p:cNvGrpSpPr/>
          <p:nvPr/>
        </p:nvGrpSpPr>
        <p:grpSpPr>
          <a:xfrm>
            <a:off x="3141292" y="836003"/>
            <a:ext cx="4036590" cy="3941676"/>
            <a:chOff x="855292" y="912203"/>
            <a:chExt cx="4036590" cy="3941676"/>
          </a:xfrm>
        </p:grpSpPr>
        <p:sp>
          <p:nvSpPr>
            <p:cNvPr id="366" name="Google Shape;366;p24"/>
            <p:cNvSpPr/>
            <p:nvPr/>
          </p:nvSpPr>
          <p:spPr>
            <a:xfrm rot="-6597333">
              <a:off x="2895551" y="4185127"/>
              <a:ext cx="586303" cy="586303"/>
            </a:xfrm>
            <a:prstGeom prst="ellipse">
              <a:avLst/>
            </a:pr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24"/>
            <p:cNvSpPr/>
            <p:nvPr/>
          </p:nvSpPr>
          <p:spPr>
            <a:xfrm rot="-6599386">
              <a:off x="917321" y="1642633"/>
              <a:ext cx="440541" cy="440541"/>
            </a:xfrm>
            <a:prstGeom prst="ellipse">
              <a:avLst/>
            </a:pr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24"/>
            <p:cNvSpPr/>
            <p:nvPr/>
          </p:nvSpPr>
          <p:spPr>
            <a:xfrm rot="-6598839">
              <a:off x="1486366" y="2582084"/>
              <a:ext cx="1199287" cy="1199287"/>
            </a:xfrm>
            <a:prstGeom prst="ellipse">
              <a:avLst/>
            </a:pr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24"/>
            <p:cNvSpPr/>
            <p:nvPr/>
          </p:nvSpPr>
          <p:spPr>
            <a:xfrm rot="-6598620">
              <a:off x="2973641" y="1148863"/>
              <a:ext cx="1681581" cy="1681581"/>
            </a:xfrm>
            <a:prstGeom prst="ellipse">
              <a:avLst/>
            </a:pr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24"/>
            <p:cNvSpPr/>
            <p:nvPr/>
          </p:nvSpPr>
          <p:spPr>
            <a:xfrm rot="-6597866">
              <a:off x="1260554" y="2443316"/>
              <a:ext cx="629106" cy="629106"/>
            </a:xfrm>
            <a:prstGeom prst="ellipse">
              <a:avLst/>
            </a:pr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24"/>
            <p:cNvSpPr/>
            <p:nvPr/>
          </p:nvSpPr>
          <p:spPr>
            <a:xfrm rot="-6597701">
              <a:off x="1866350" y="1348918"/>
              <a:ext cx="274172" cy="274172"/>
            </a:xfrm>
            <a:prstGeom prst="ellipse">
              <a:avLst/>
            </a:pr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2" name="Google Shape;372;p24"/>
          <p:cNvSpPr/>
          <p:nvPr/>
        </p:nvSpPr>
        <p:spPr>
          <a:xfrm>
            <a:off x="5331919" y="1974666"/>
            <a:ext cx="2440200" cy="244020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  <a:effectLst>
            <a:outerShdw blurRad="228600" rotWithShape="0" algn="tl" dir="5400000" dist="50800">
              <a:schemeClr val="lt1">
                <a:alpha val="549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373" name="Google Shape;373;p24"/>
          <p:cNvSpPr txBox="1"/>
          <p:nvPr/>
        </p:nvSpPr>
        <p:spPr>
          <a:xfrm>
            <a:off x="5620675" y="2663175"/>
            <a:ext cx="1862700" cy="116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Education surrounding Targeted Media</a:t>
            </a:r>
            <a:endParaRPr sz="12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374" name="Google Shape;374;p24"/>
          <p:cNvSpPr/>
          <p:nvPr/>
        </p:nvSpPr>
        <p:spPr>
          <a:xfrm>
            <a:off x="4451662" y="1532953"/>
            <a:ext cx="1423800" cy="14238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228600" rotWithShape="0" algn="tl" dir="5400000" dist="50800">
              <a:schemeClr val="lt1">
                <a:alpha val="549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375" name="Google Shape;375;p24"/>
          <p:cNvSpPr txBox="1"/>
          <p:nvPr/>
        </p:nvSpPr>
        <p:spPr>
          <a:xfrm>
            <a:off x="4679679" y="1772503"/>
            <a:ext cx="967800" cy="94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376" name="Google Shape;376;p24"/>
          <p:cNvSpPr/>
          <p:nvPr/>
        </p:nvSpPr>
        <p:spPr>
          <a:xfrm>
            <a:off x="4110478" y="3097189"/>
            <a:ext cx="1498800" cy="14988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228600" rotWithShape="0" algn="tl" dir="5400000" dist="50800">
              <a:schemeClr val="lt1">
                <a:alpha val="549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377" name="Google Shape;377;p24"/>
          <p:cNvSpPr txBox="1"/>
          <p:nvPr/>
        </p:nvSpPr>
        <p:spPr>
          <a:xfrm>
            <a:off x="4323251" y="3374250"/>
            <a:ext cx="1073400" cy="94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Classes</a:t>
            </a:r>
            <a:endParaRPr sz="10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378" name="Google Shape;378;p24"/>
          <p:cNvSpPr/>
          <p:nvPr/>
        </p:nvSpPr>
        <p:spPr>
          <a:xfrm>
            <a:off x="6772309" y="1349393"/>
            <a:ext cx="1030200" cy="10302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228600" rotWithShape="0" algn="tl" dir="5400000" dist="50800">
              <a:schemeClr val="lt1">
                <a:alpha val="549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379" name="Google Shape;379;p24"/>
          <p:cNvSpPr txBox="1"/>
          <p:nvPr/>
        </p:nvSpPr>
        <p:spPr>
          <a:xfrm>
            <a:off x="6937302" y="1522731"/>
            <a:ext cx="700200" cy="68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PSAs</a:t>
            </a:r>
            <a:endParaRPr sz="10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380" name="Google Shape;380;p24"/>
          <p:cNvSpPr txBox="1"/>
          <p:nvPr>
            <p:ph type="title"/>
          </p:nvPr>
        </p:nvSpPr>
        <p:spPr>
          <a:xfrm>
            <a:off x="855300" y="836000"/>
            <a:ext cx="53070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Community</a:t>
            </a:r>
            <a:r>
              <a:rPr lang="en"/>
              <a:t> resources 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25"/>
          <p:cNvSpPr txBox="1"/>
          <p:nvPr>
            <p:ph type="title"/>
          </p:nvPr>
        </p:nvSpPr>
        <p:spPr>
          <a:xfrm>
            <a:off x="855300" y="836000"/>
            <a:ext cx="53070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Flaws Regarding Education</a:t>
            </a:r>
            <a:endParaRPr/>
          </a:p>
        </p:txBody>
      </p:sp>
      <p:sp>
        <p:nvSpPr>
          <p:cNvPr id="386" name="Google Shape;386;p25"/>
          <p:cNvSpPr txBox="1"/>
          <p:nvPr>
            <p:ph idx="1" type="body"/>
          </p:nvPr>
        </p:nvSpPr>
        <p:spPr>
          <a:xfrm>
            <a:off x="855275" y="1353950"/>
            <a:ext cx="3473100" cy="2094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/>
              <a:t>-Difficulty in large groups</a:t>
            </a:r>
            <a:endParaRPr b="1" sz="18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/>
              <a:t>-Success relies on Parents/Community</a:t>
            </a:r>
            <a:endParaRPr b="1" sz="1800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/>
              <a:t>-Resource Funding</a:t>
            </a:r>
            <a:endParaRPr b="1" sz="1800"/>
          </a:p>
        </p:txBody>
      </p:sp>
      <p:sp>
        <p:nvSpPr>
          <p:cNvPr id="387" name="Google Shape;387;p25"/>
          <p:cNvSpPr txBox="1"/>
          <p:nvPr>
            <p:ph idx="12" type="sldNum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88" name="Google Shape;38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00855" y="1232300"/>
            <a:ext cx="2955600" cy="2942599"/>
          </a:xfrm>
          <a:prstGeom prst="rect">
            <a:avLst/>
          </a:prstGeom>
          <a:noFill/>
          <a:ln>
            <a:noFill/>
          </a:ln>
        </p:spPr>
      </p:pic>
      <p:sp>
        <p:nvSpPr>
          <p:cNvPr id="389" name="Google Shape;389;p25"/>
          <p:cNvSpPr/>
          <p:nvPr/>
        </p:nvSpPr>
        <p:spPr>
          <a:xfrm>
            <a:off x="5957775" y="3007100"/>
            <a:ext cx="564300" cy="72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26"/>
          <p:cNvSpPr txBox="1"/>
          <p:nvPr>
            <p:ph idx="12" type="sldNum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5" name="Google Shape;395;p26"/>
          <p:cNvSpPr txBox="1"/>
          <p:nvPr>
            <p:ph idx="4294967295" type="ctrTitle"/>
          </p:nvPr>
        </p:nvSpPr>
        <p:spPr>
          <a:xfrm>
            <a:off x="855300" y="1813925"/>
            <a:ext cx="3312600" cy="1515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Legislative Constraints</a:t>
            </a:r>
            <a:endParaRPr sz="4800"/>
          </a:p>
        </p:txBody>
      </p:sp>
      <p:sp>
        <p:nvSpPr>
          <p:cNvPr id="396" name="Google Shape;396;p26"/>
          <p:cNvSpPr txBox="1"/>
          <p:nvPr>
            <p:ph idx="4294967295" type="subTitle"/>
          </p:nvPr>
        </p:nvSpPr>
        <p:spPr>
          <a:xfrm>
            <a:off x="4110800" y="1813925"/>
            <a:ext cx="2092800" cy="1515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lang="en" sz="2000"/>
              <a:t>Releasing PSAs and resources to educate parents on Targeted Media.</a:t>
            </a:r>
            <a:endParaRPr sz="2000"/>
          </a:p>
        </p:txBody>
      </p:sp>
      <p:grpSp>
        <p:nvGrpSpPr>
          <p:cNvPr id="397" name="Google Shape;397;p26"/>
          <p:cNvGrpSpPr/>
          <p:nvPr/>
        </p:nvGrpSpPr>
        <p:grpSpPr>
          <a:xfrm>
            <a:off x="6249799" y="1004417"/>
            <a:ext cx="2787713" cy="3155521"/>
            <a:chOff x="5427606" y="1552655"/>
            <a:chExt cx="726137" cy="683768"/>
          </a:xfrm>
        </p:grpSpPr>
        <p:sp>
          <p:nvSpPr>
            <p:cNvPr id="398" name="Google Shape;398;p26"/>
            <p:cNvSpPr/>
            <p:nvPr/>
          </p:nvSpPr>
          <p:spPr>
            <a:xfrm>
              <a:off x="5572580" y="1632552"/>
              <a:ext cx="178456" cy="192551"/>
            </a:xfrm>
            <a:custGeom>
              <a:rect b="b" l="l" r="r" t="t"/>
              <a:pathLst>
                <a:path extrusionOk="0" h="1925515" w="1784563">
                  <a:moveTo>
                    <a:pt x="1784564" y="1004796"/>
                  </a:moveTo>
                  <a:lnTo>
                    <a:pt x="8243" y="0"/>
                  </a:lnTo>
                  <a:lnTo>
                    <a:pt x="0" y="920719"/>
                  </a:lnTo>
                  <a:lnTo>
                    <a:pt x="1776321" y="1925515"/>
                  </a:lnTo>
                  <a:lnTo>
                    <a:pt x="1784564" y="1004796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9" name="Google Shape;399;p26"/>
            <p:cNvSpPr/>
            <p:nvPr/>
          </p:nvSpPr>
          <p:spPr>
            <a:xfrm>
              <a:off x="5618439" y="1680309"/>
              <a:ext cx="53496" cy="41296"/>
            </a:xfrm>
            <a:custGeom>
              <a:rect b="b" l="l" r="r" t="t"/>
              <a:pathLst>
                <a:path extrusionOk="0" h="412963" w="534957">
                  <a:moveTo>
                    <a:pt x="824" y="0"/>
                  </a:moveTo>
                  <a:lnTo>
                    <a:pt x="534957" y="302510"/>
                  </a:lnTo>
                  <a:lnTo>
                    <a:pt x="534133" y="412964"/>
                  </a:lnTo>
                  <a:lnTo>
                    <a:pt x="0" y="110453"/>
                  </a:lnTo>
                  <a:lnTo>
                    <a:pt x="824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0" name="Google Shape;400;p26"/>
            <p:cNvSpPr/>
            <p:nvPr/>
          </p:nvSpPr>
          <p:spPr>
            <a:xfrm>
              <a:off x="5618275" y="1702420"/>
              <a:ext cx="113833" cy="75586"/>
            </a:xfrm>
            <a:custGeom>
              <a:rect b="b" l="l" r="r" t="t"/>
              <a:pathLst>
                <a:path extrusionOk="0" h="755863" w="1138329">
                  <a:moveTo>
                    <a:pt x="824" y="0"/>
                  </a:moveTo>
                  <a:lnTo>
                    <a:pt x="1138329" y="643762"/>
                  </a:lnTo>
                  <a:lnTo>
                    <a:pt x="1137505" y="755864"/>
                  </a:lnTo>
                  <a:lnTo>
                    <a:pt x="0" y="112102"/>
                  </a:lnTo>
                  <a:lnTo>
                    <a:pt x="824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1" name="Google Shape;401;p26"/>
            <p:cNvSpPr/>
            <p:nvPr/>
          </p:nvSpPr>
          <p:spPr>
            <a:xfrm>
              <a:off x="5588934" y="1663110"/>
              <a:ext cx="20197" cy="29795"/>
            </a:xfrm>
            <a:custGeom>
              <a:rect b="b" l="l" r="r" t="t"/>
              <a:pathLst>
                <a:path extrusionOk="0" h="297952" w="201970">
                  <a:moveTo>
                    <a:pt x="201960" y="206264"/>
                  </a:moveTo>
                  <a:cubicBezTo>
                    <a:pt x="201135" y="282097"/>
                    <a:pt x="155800" y="318366"/>
                    <a:pt x="99749" y="286219"/>
                  </a:cubicBezTo>
                  <a:cubicBezTo>
                    <a:pt x="43698" y="254896"/>
                    <a:pt x="-813" y="167523"/>
                    <a:pt x="11" y="91689"/>
                  </a:cubicBezTo>
                  <a:cubicBezTo>
                    <a:pt x="835" y="15855"/>
                    <a:pt x="46171" y="-20413"/>
                    <a:pt x="102222" y="11734"/>
                  </a:cubicBezTo>
                  <a:cubicBezTo>
                    <a:pt x="158273" y="43056"/>
                    <a:pt x="202784" y="130430"/>
                    <a:pt x="201960" y="20626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2" name="Google Shape;402;p26"/>
            <p:cNvSpPr/>
            <p:nvPr/>
          </p:nvSpPr>
          <p:spPr>
            <a:xfrm>
              <a:off x="5975369" y="2043872"/>
              <a:ext cx="178374" cy="192551"/>
            </a:xfrm>
            <a:custGeom>
              <a:rect b="b" l="l" r="r" t="t"/>
              <a:pathLst>
                <a:path extrusionOk="0" h="1925515" w="1783739">
                  <a:moveTo>
                    <a:pt x="1783740" y="1004796"/>
                  </a:moveTo>
                  <a:lnTo>
                    <a:pt x="8243" y="0"/>
                  </a:lnTo>
                  <a:lnTo>
                    <a:pt x="0" y="920719"/>
                  </a:lnTo>
                  <a:lnTo>
                    <a:pt x="1776321" y="1925515"/>
                  </a:lnTo>
                  <a:lnTo>
                    <a:pt x="1783740" y="1004796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3" name="Google Shape;403;p26"/>
            <p:cNvSpPr/>
            <p:nvPr/>
          </p:nvSpPr>
          <p:spPr>
            <a:xfrm>
              <a:off x="6021228" y="2091629"/>
              <a:ext cx="53496" cy="41296"/>
            </a:xfrm>
            <a:custGeom>
              <a:rect b="b" l="l" r="r" t="t"/>
              <a:pathLst>
                <a:path extrusionOk="0" h="412963" w="534957">
                  <a:moveTo>
                    <a:pt x="825" y="0"/>
                  </a:moveTo>
                  <a:lnTo>
                    <a:pt x="534957" y="302510"/>
                  </a:lnTo>
                  <a:lnTo>
                    <a:pt x="534133" y="412964"/>
                  </a:lnTo>
                  <a:lnTo>
                    <a:pt x="0" y="110454"/>
                  </a:lnTo>
                  <a:lnTo>
                    <a:pt x="825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4" name="Google Shape;404;p26"/>
            <p:cNvSpPr/>
            <p:nvPr/>
          </p:nvSpPr>
          <p:spPr>
            <a:xfrm>
              <a:off x="6021064" y="2113740"/>
              <a:ext cx="113833" cy="75586"/>
            </a:xfrm>
            <a:custGeom>
              <a:rect b="b" l="l" r="r" t="t"/>
              <a:pathLst>
                <a:path extrusionOk="0" h="755863" w="1138329">
                  <a:moveTo>
                    <a:pt x="825" y="0"/>
                  </a:moveTo>
                  <a:lnTo>
                    <a:pt x="1138329" y="643762"/>
                  </a:lnTo>
                  <a:lnTo>
                    <a:pt x="1137505" y="755863"/>
                  </a:lnTo>
                  <a:lnTo>
                    <a:pt x="0" y="112102"/>
                  </a:lnTo>
                  <a:lnTo>
                    <a:pt x="825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5" name="Google Shape;405;p26"/>
            <p:cNvSpPr/>
            <p:nvPr/>
          </p:nvSpPr>
          <p:spPr>
            <a:xfrm>
              <a:off x="5991723" y="2074430"/>
              <a:ext cx="20197" cy="29795"/>
            </a:xfrm>
            <a:custGeom>
              <a:rect b="b" l="l" r="r" t="t"/>
              <a:pathLst>
                <a:path extrusionOk="0" h="297952" w="201970">
                  <a:moveTo>
                    <a:pt x="201960" y="206264"/>
                  </a:moveTo>
                  <a:cubicBezTo>
                    <a:pt x="201135" y="282097"/>
                    <a:pt x="155800" y="318366"/>
                    <a:pt x="99749" y="286219"/>
                  </a:cubicBezTo>
                  <a:cubicBezTo>
                    <a:pt x="43698" y="254896"/>
                    <a:pt x="-813" y="167523"/>
                    <a:pt x="11" y="91689"/>
                  </a:cubicBezTo>
                  <a:cubicBezTo>
                    <a:pt x="835" y="15855"/>
                    <a:pt x="46171" y="-20413"/>
                    <a:pt x="102222" y="11734"/>
                  </a:cubicBezTo>
                  <a:cubicBezTo>
                    <a:pt x="158272" y="43056"/>
                    <a:pt x="202784" y="130430"/>
                    <a:pt x="201960" y="20626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6" name="Google Shape;406;p26"/>
            <p:cNvSpPr/>
            <p:nvPr/>
          </p:nvSpPr>
          <p:spPr>
            <a:xfrm>
              <a:off x="5805575" y="1552655"/>
              <a:ext cx="281739" cy="470993"/>
            </a:xfrm>
            <a:custGeom>
              <a:rect b="b" l="l" r="r" t="t"/>
              <a:pathLst>
                <a:path extrusionOk="0" h="4709929" w="2817385">
                  <a:moveTo>
                    <a:pt x="1415287" y="36268"/>
                  </a:moveTo>
                  <a:cubicBezTo>
                    <a:pt x="1080630" y="101386"/>
                    <a:pt x="328063" y="185463"/>
                    <a:pt x="0" y="0"/>
                  </a:cubicBezTo>
                  <a:cubicBezTo>
                    <a:pt x="2473" y="1312252"/>
                    <a:pt x="323942" y="3174298"/>
                    <a:pt x="1374897" y="4709930"/>
                  </a:cubicBezTo>
                  <a:cubicBezTo>
                    <a:pt x="2442338" y="4372799"/>
                    <a:pt x="2792657" y="2891570"/>
                    <a:pt x="2817385" y="1594980"/>
                  </a:cubicBezTo>
                  <a:cubicBezTo>
                    <a:pt x="2489322" y="1408693"/>
                    <a:pt x="1745823" y="478082"/>
                    <a:pt x="1415287" y="36268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7" name="Google Shape;407;p26"/>
            <p:cNvSpPr/>
            <p:nvPr/>
          </p:nvSpPr>
          <p:spPr>
            <a:xfrm>
              <a:off x="5764811" y="1579780"/>
              <a:ext cx="281738" cy="470993"/>
            </a:xfrm>
            <a:custGeom>
              <a:rect b="b" l="l" r="r" t="t"/>
              <a:pathLst>
                <a:path extrusionOk="0" h="4709929" w="2817384">
                  <a:moveTo>
                    <a:pt x="1415287" y="36268"/>
                  </a:moveTo>
                  <a:cubicBezTo>
                    <a:pt x="1080630" y="101386"/>
                    <a:pt x="328063" y="185463"/>
                    <a:pt x="0" y="0"/>
                  </a:cubicBezTo>
                  <a:cubicBezTo>
                    <a:pt x="2473" y="1312252"/>
                    <a:pt x="323942" y="3174298"/>
                    <a:pt x="1374897" y="4709930"/>
                  </a:cubicBezTo>
                  <a:cubicBezTo>
                    <a:pt x="2442338" y="4372799"/>
                    <a:pt x="2792657" y="2890746"/>
                    <a:pt x="2817385" y="1594980"/>
                  </a:cubicBezTo>
                  <a:cubicBezTo>
                    <a:pt x="2489322" y="1408693"/>
                    <a:pt x="1745823" y="478082"/>
                    <a:pt x="1415287" y="36268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4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8" name="Google Shape;408;p26"/>
            <p:cNvSpPr/>
            <p:nvPr/>
          </p:nvSpPr>
          <p:spPr>
            <a:xfrm>
              <a:off x="5901978" y="1583397"/>
              <a:ext cx="144249" cy="467284"/>
            </a:xfrm>
            <a:custGeom>
              <a:rect b="b" l="l" r="r" t="t"/>
              <a:pathLst>
                <a:path extrusionOk="0" h="4672836" w="1442487">
                  <a:moveTo>
                    <a:pt x="1442488" y="1557887"/>
                  </a:moveTo>
                  <a:cubicBezTo>
                    <a:pt x="1113601" y="1371600"/>
                    <a:pt x="370925" y="441813"/>
                    <a:pt x="40389" y="0"/>
                  </a:cubicBezTo>
                  <a:lnTo>
                    <a:pt x="0" y="4672837"/>
                  </a:lnTo>
                  <a:cubicBezTo>
                    <a:pt x="1066617" y="4336531"/>
                    <a:pt x="1416935" y="2854478"/>
                    <a:pt x="1442488" y="1557887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9" name="Google Shape;409;p26"/>
            <p:cNvSpPr/>
            <p:nvPr/>
          </p:nvSpPr>
          <p:spPr>
            <a:xfrm>
              <a:off x="5727992" y="1830649"/>
              <a:ext cx="165515" cy="394994"/>
            </a:xfrm>
            <a:custGeom>
              <a:rect b="b" l="l" r="r" t="t"/>
              <a:pathLst>
                <a:path extrusionOk="0" h="3949944" w="1655151">
                  <a:moveTo>
                    <a:pt x="0" y="0"/>
                  </a:moveTo>
                  <a:lnTo>
                    <a:pt x="1654328" y="910828"/>
                  </a:lnTo>
                  <a:lnTo>
                    <a:pt x="1655152" y="3949944"/>
                  </a:lnTo>
                  <a:lnTo>
                    <a:pt x="824" y="303994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0" name="Google Shape;410;p26"/>
            <p:cNvSpPr/>
            <p:nvPr/>
          </p:nvSpPr>
          <p:spPr>
            <a:xfrm>
              <a:off x="5749360" y="2007787"/>
              <a:ext cx="125043" cy="177632"/>
            </a:xfrm>
            <a:custGeom>
              <a:rect b="b" l="l" r="r" t="t"/>
              <a:pathLst>
                <a:path extrusionOk="0" h="1776320" w="1250431">
                  <a:moveTo>
                    <a:pt x="0" y="0"/>
                  </a:moveTo>
                  <a:lnTo>
                    <a:pt x="1247134" y="686624"/>
                  </a:lnTo>
                  <a:lnTo>
                    <a:pt x="1250431" y="1776321"/>
                  </a:lnTo>
                  <a:lnTo>
                    <a:pt x="3297" y="108969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1" name="Google Shape;411;p26"/>
            <p:cNvSpPr/>
            <p:nvPr/>
          </p:nvSpPr>
          <p:spPr>
            <a:xfrm>
              <a:off x="5751579" y="1935452"/>
              <a:ext cx="57700" cy="42945"/>
            </a:xfrm>
            <a:custGeom>
              <a:rect b="b" l="l" r="r" t="t"/>
              <a:pathLst>
                <a:path extrusionOk="0" h="429449" w="576995">
                  <a:moveTo>
                    <a:pt x="0" y="0"/>
                  </a:moveTo>
                  <a:lnTo>
                    <a:pt x="576995" y="317347"/>
                  </a:lnTo>
                  <a:lnTo>
                    <a:pt x="576995" y="429449"/>
                  </a:lnTo>
                  <a:lnTo>
                    <a:pt x="0" y="1121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2" name="Google Shape;412;p26"/>
            <p:cNvSpPr/>
            <p:nvPr/>
          </p:nvSpPr>
          <p:spPr>
            <a:xfrm>
              <a:off x="5751826" y="1957646"/>
              <a:ext cx="57700" cy="42945"/>
            </a:xfrm>
            <a:custGeom>
              <a:rect b="b" l="l" r="r" t="t"/>
              <a:pathLst>
                <a:path extrusionOk="0" h="429449" w="576995">
                  <a:moveTo>
                    <a:pt x="0" y="0"/>
                  </a:moveTo>
                  <a:lnTo>
                    <a:pt x="576995" y="317347"/>
                  </a:lnTo>
                  <a:lnTo>
                    <a:pt x="576995" y="429449"/>
                  </a:lnTo>
                  <a:lnTo>
                    <a:pt x="0" y="1121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3" name="Google Shape;413;p26"/>
            <p:cNvSpPr/>
            <p:nvPr/>
          </p:nvSpPr>
          <p:spPr>
            <a:xfrm>
              <a:off x="5751744" y="1979017"/>
              <a:ext cx="109464" cy="71465"/>
            </a:xfrm>
            <a:custGeom>
              <a:rect b="b" l="l" r="r" t="t"/>
              <a:pathLst>
                <a:path extrusionOk="0" h="714649" w="1094642">
                  <a:moveTo>
                    <a:pt x="0" y="0"/>
                  </a:moveTo>
                  <a:lnTo>
                    <a:pt x="1094643" y="602548"/>
                  </a:lnTo>
                  <a:lnTo>
                    <a:pt x="1094643" y="714650"/>
                  </a:lnTo>
                  <a:lnTo>
                    <a:pt x="0" y="1121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4" name="Google Shape;414;p26"/>
            <p:cNvSpPr/>
            <p:nvPr/>
          </p:nvSpPr>
          <p:spPr>
            <a:xfrm>
              <a:off x="5727992" y="1830649"/>
              <a:ext cx="165598" cy="143589"/>
            </a:xfrm>
            <a:custGeom>
              <a:rect b="b" l="l" r="r" t="t"/>
              <a:pathLst>
                <a:path extrusionOk="0" h="1435893" w="1655976">
                  <a:moveTo>
                    <a:pt x="0" y="0"/>
                  </a:moveTo>
                  <a:lnTo>
                    <a:pt x="1654328" y="910828"/>
                  </a:lnTo>
                  <a:lnTo>
                    <a:pt x="1655976" y="1435894"/>
                  </a:lnTo>
                  <a:lnTo>
                    <a:pt x="824" y="525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5" name="Google Shape;415;p26"/>
            <p:cNvSpPr/>
            <p:nvPr/>
          </p:nvSpPr>
          <p:spPr>
            <a:xfrm>
              <a:off x="5748292" y="1858619"/>
              <a:ext cx="21019" cy="31031"/>
            </a:xfrm>
            <a:custGeom>
              <a:rect b="b" l="l" r="r" t="t"/>
              <a:pathLst>
                <a:path extrusionOk="0" h="310309" w="210191">
                  <a:moveTo>
                    <a:pt x="210191" y="213266"/>
                  </a:moveTo>
                  <a:cubicBezTo>
                    <a:pt x="210191" y="292397"/>
                    <a:pt x="163207" y="331138"/>
                    <a:pt x="105508" y="298991"/>
                  </a:cubicBezTo>
                  <a:cubicBezTo>
                    <a:pt x="47808" y="266845"/>
                    <a:pt x="0" y="176998"/>
                    <a:pt x="0" y="97043"/>
                  </a:cubicBezTo>
                  <a:cubicBezTo>
                    <a:pt x="0" y="17912"/>
                    <a:pt x="46984" y="-20829"/>
                    <a:pt x="104683" y="11318"/>
                  </a:cubicBezTo>
                  <a:cubicBezTo>
                    <a:pt x="163207" y="43465"/>
                    <a:pt x="210191" y="134136"/>
                    <a:pt x="210191" y="213266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6" name="Google Shape;416;p26"/>
            <p:cNvSpPr/>
            <p:nvPr/>
          </p:nvSpPr>
          <p:spPr>
            <a:xfrm>
              <a:off x="5825792" y="1961756"/>
              <a:ext cx="112349" cy="106909"/>
            </a:xfrm>
            <a:custGeom>
              <a:rect b="b" l="l" r="r" t="t"/>
              <a:pathLst>
                <a:path extrusionOk="0" h="1069089" w="1123491">
                  <a:moveTo>
                    <a:pt x="1649" y="451705"/>
                  </a:moveTo>
                  <a:lnTo>
                    <a:pt x="0" y="0"/>
                  </a:lnTo>
                  <a:lnTo>
                    <a:pt x="1121843" y="617385"/>
                  </a:lnTo>
                  <a:lnTo>
                    <a:pt x="1123492" y="1069090"/>
                  </a:lnTo>
                  <a:lnTo>
                    <a:pt x="1649" y="451705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7" name="Google Shape;417;p26"/>
            <p:cNvSpPr/>
            <p:nvPr/>
          </p:nvSpPr>
          <p:spPr>
            <a:xfrm>
              <a:off x="5453658" y="1675459"/>
              <a:ext cx="245388" cy="288992"/>
            </a:xfrm>
            <a:custGeom>
              <a:rect b="b" l="l" r="r" t="t"/>
              <a:pathLst>
                <a:path extrusionOk="0" h="2889921" w="2453878">
                  <a:moveTo>
                    <a:pt x="2453054" y="1415287"/>
                  </a:moveTo>
                  <a:lnTo>
                    <a:pt x="0" y="0"/>
                  </a:lnTo>
                  <a:lnTo>
                    <a:pt x="824" y="1278456"/>
                  </a:lnTo>
                  <a:lnTo>
                    <a:pt x="2237093" y="2569277"/>
                  </a:lnTo>
                  <a:lnTo>
                    <a:pt x="2453878" y="2889922"/>
                  </a:lnTo>
                  <a:lnTo>
                    <a:pt x="2453054" y="1415287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8" name="Google Shape;418;p26"/>
            <p:cNvSpPr/>
            <p:nvPr/>
          </p:nvSpPr>
          <p:spPr>
            <a:xfrm>
              <a:off x="5427606" y="1690501"/>
              <a:ext cx="92567" cy="88115"/>
            </a:xfrm>
            <a:custGeom>
              <a:rect b="b" l="l" r="r" t="t"/>
              <a:pathLst>
                <a:path extrusionOk="0" h="881154" w="925665">
                  <a:moveTo>
                    <a:pt x="0" y="347021"/>
                  </a:moveTo>
                  <a:lnTo>
                    <a:pt x="0" y="0"/>
                  </a:lnTo>
                  <a:lnTo>
                    <a:pt x="925665" y="534133"/>
                  </a:lnTo>
                  <a:lnTo>
                    <a:pt x="925665" y="881154"/>
                  </a:lnTo>
                  <a:lnTo>
                    <a:pt x="0" y="34702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9" name="Google Shape;419;p26"/>
            <p:cNvSpPr/>
            <p:nvPr/>
          </p:nvSpPr>
          <p:spPr>
            <a:xfrm>
              <a:off x="5581785" y="1780426"/>
              <a:ext cx="53743" cy="42203"/>
            </a:xfrm>
            <a:custGeom>
              <a:rect b="b" l="l" r="r" t="t"/>
              <a:pathLst>
                <a:path extrusionOk="0" h="422030" w="537429">
                  <a:moveTo>
                    <a:pt x="537430" y="309929"/>
                  </a:moveTo>
                  <a:lnTo>
                    <a:pt x="0" y="0"/>
                  </a:lnTo>
                  <a:lnTo>
                    <a:pt x="0" y="112102"/>
                  </a:lnTo>
                  <a:lnTo>
                    <a:pt x="537430" y="422031"/>
                  </a:lnTo>
                  <a:lnTo>
                    <a:pt x="537430" y="309929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0" name="Google Shape;420;p26"/>
            <p:cNvSpPr/>
            <p:nvPr/>
          </p:nvSpPr>
          <p:spPr>
            <a:xfrm>
              <a:off x="5532063" y="1774179"/>
              <a:ext cx="103612" cy="70970"/>
            </a:xfrm>
            <a:custGeom>
              <a:rect b="b" l="l" r="r" t="t"/>
              <a:pathLst>
                <a:path extrusionOk="0" h="709704" w="1036118">
                  <a:moveTo>
                    <a:pt x="1036119" y="597602"/>
                  </a:moveTo>
                  <a:lnTo>
                    <a:pt x="0" y="0"/>
                  </a:lnTo>
                  <a:lnTo>
                    <a:pt x="0" y="112102"/>
                  </a:lnTo>
                  <a:lnTo>
                    <a:pt x="1036119" y="709704"/>
                  </a:lnTo>
                  <a:lnTo>
                    <a:pt x="1036119" y="597602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1" name="Google Shape;421;p26"/>
            <p:cNvSpPr/>
            <p:nvPr/>
          </p:nvSpPr>
          <p:spPr>
            <a:xfrm>
              <a:off x="5510202" y="1783879"/>
              <a:ext cx="125538" cy="83664"/>
            </a:xfrm>
            <a:custGeom>
              <a:rect b="b" l="l" r="r" t="t"/>
              <a:pathLst>
                <a:path extrusionOk="0" h="836643" w="1255376">
                  <a:moveTo>
                    <a:pt x="1255377" y="724541"/>
                  </a:moveTo>
                  <a:lnTo>
                    <a:pt x="0" y="0"/>
                  </a:lnTo>
                  <a:lnTo>
                    <a:pt x="0" y="112102"/>
                  </a:lnTo>
                  <a:lnTo>
                    <a:pt x="1255377" y="836643"/>
                  </a:lnTo>
                  <a:lnTo>
                    <a:pt x="1255377" y="724541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2" name="Google Shape;422;p26"/>
            <p:cNvSpPr/>
            <p:nvPr/>
          </p:nvSpPr>
          <p:spPr>
            <a:xfrm>
              <a:off x="5648519" y="1818004"/>
              <a:ext cx="27861" cy="41435"/>
            </a:xfrm>
            <a:custGeom>
              <a:rect b="b" l="l" r="r" t="t"/>
              <a:pathLst>
                <a:path extrusionOk="0" h="414354" w="278606">
                  <a:moveTo>
                    <a:pt x="0" y="126810"/>
                  </a:moveTo>
                  <a:cubicBezTo>
                    <a:pt x="0" y="232318"/>
                    <a:pt x="62645" y="353487"/>
                    <a:pt x="139303" y="397998"/>
                  </a:cubicBezTo>
                  <a:cubicBezTo>
                    <a:pt x="215961" y="442509"/>
                    <a:pt x="278606" y="393052"/>
                    <a:pt x="278606" y="287545"/>
                  </a:cubicBezTo>
                  <a:cubicBezTo>
                    <a:pt x="278606" y="182037"/>
                    <a:pt x="215961" y="60868"/>
                    <a:pt x="139303" y="16357"/>
                  </a:cubicBezTo>
                  <a:cubicBezTo>
                    <a:pt x="62645" y="-28154"/>
                    <a:pt x="0" y="21303"/>
                    <a:pt x="0" y="126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3" name="Google Shape;423;p26"/>
            <p:cNvSpPr/>
            <p:nvPr/>
          </p:nvSpPr>
          <p:spPr>
            <a:xfrm>
              <a:off x="5585154" y="1946757"/>
              <a:ext cx="68910" cy="93879"/>
            </a:xfrm>
            <a:custGeom>
              <a:rect b="b" l="l" r="r" t="t"/>
              <a:pathLst>
                <a:path extrusionOk="0" h="938791" w="689097">
                  <a:moveTo>
                    <a:pt x="344549" y="11931"/>
                  </a:moveTo>
                  <a:cubicBezTo>
                    <a:pt x="394005" y="39956"/>
                    <a:pt x="433571" y="109196"/>
                    <a:pt x="433571" y="166071"/>
                  </a:cubicBezTo>
                  <a:lnTo>
                    <a:pt x="433571" y="417476"/>
                  </a:lnTo>
                  <a:lnTo>
                    <a:pt x="600075" y="513092"/>
                  </a:lnTo>
                  <a:cubicBezTo>
                    <a:pt x="649532" y="541118"/>
                    <a:pt x="689097" y="610357"/>
                    <a:pt x="689097" y="667233"/>
                  </a:cubicBezTo>
                  <a:cubicBezTo>
                    <a:pt x="689097" y="724107"/>
                    <a:pt x="649532" y="747188"/>
                    <a:pt x="600075" y="719162"/>
                  </a:cubicBezTo>
                  <a:lnTo>
                    <a:pt x="433571" y="623546"/>
                  </a:lnTo>
                  <a:lnTo>
                    <a:pt x="433571" y="874951"/>
                  </a:lnTo>
                  <a:cubicBezTo>
                    <a:pt x="433571" y="931826"/>
                    <a:pt x="394005" y="954906"/>
                    <a:pt x="344549" y="926880"/>
                  </a:cubicBezTo>
                  <a:cubicBezTo>
                    <a:pt x="295092" y="898855"/>
                    <a:pt x="255526" y="829616"/>
                    <a:pt x="255526" y="772740"/>
                  </a:cubicBezTo>
                  <a:lnTo>
                    <a:pt x="255526" y="521335"/>
                  </a:lnTo>
                  <a:lnTo>
                    <a:pt x="89022" y="424894"/>
                  </a:lnTo>
                  <a:cubicBezTo>
                    <a:pt x="39565" y="396869"/>
                    <a:pt x="0" y="327630"/>
                    <a:pt x="0" y="270754"/>
                  </a:cubicBezTo>
                  <a:cubicBezTo>
                    <a:pt x="0" y="213879"/>
                    <a:pt x="39565" y="190799"/>
                    <a:pt x="89022" y="218825"/>
                  </a:cubicBezTo>
                  <a:lnTo>
                    <a:pt x="255526" y="314441"/>
                  </a:lnTo>
                  <a:lnTo>
                    <a:pt x="255526" y="63036"/>
                  </a:lnTo>
                  <a:cubicBezTo>
                    <a:pt x="255526" y="6985"/>
                    <a:pt x="295092" y="-16095"/>
                    <a:pt x="344549" y="11931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27"/>
          <p:cNvSpPr txBox="1"/>
          <p:nvPr>
            <p:ph type="title"/>
          </p:nvPr>
        </p:nvSpPr>
        <p:spPr>
          <a:xfrm>
            <a:off x="855300" y="836000"/>
            <a:ext cx="53070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Advertising Guidelines</a:t>
            </a:r>
            <a:endParaRPr/>
          </a:p>
        </p:txBody>
      </p:sp>
      <p:sp>
        <p:nvSpPr>
          <p:cNvPr id="429" name="Google Shape;429;p27"/>
          <p:cNvSpPr txBox="1"/>
          <p:nvPr>
            <p:ph idx="12" type="sldNum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0" name="Google Shape;430;p27"/>
          <p:cNvSpPr/>
          <p:nvPr/>
        </p:nvSpPr>
        <p:spPr>
          <a:xfrm>
            <a:off x="5632317" y="1723175"/>
            <a:ext cx="3305700" cy="669000"/>
          </a:xfrm>
          <a:prstGeom prst="chevron">
            <a:avLst>
              <a:gd fmla="val 50000" name="adj"/>
            </a:avLst>
          </a:prstGeom>
          <a:gradFill>
            <a:gsLst>
              <a:gs pos="0">
                <a:srgbClr val="FFFFFF">
                  <a:alpha val="29803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rPr>
              <a:t>Legislative Compromise</a:t>
            </a:r>
            <a:endParaRPr>
              <a:solidFill>
                <a:schemeClr val="accent2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431" name="Google Shape;431;p27"/>
          <p:cNvSpPr txBox="1"/>
          <p:nvPr/>
        </p:nvSpPr>
        <p:spPr>
          <a:xfrm>
            <a:off x="6167068" y="2590525"/>
            <a:ext cx="2236200" cy="18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 sz="12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-Allows both sides to benefit from legislatures new laws</a:t>
            </a:r>
            <a:endParaRPr sz="12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432" name="Google Shape;432;p27"/>
          <p:cNvSpPr/>
          <p:nvPr/>
        </p:nvSpPr>
        <p:spPr>
          <a:xfrm>
            <a:off x="0" y="1723389"/>
            <a:ext cx="3546900" cy="669000"/>
          </a:xfrm>
          <a:prstGeom prst="homePlate">
            <a:avLst>
              <a:gd fmla="val 50000" name="adj"/>
            </a:avLst>
          </a:prstGeom>
          <a:gradFill>
            <a:gsLst>
              <a:gs pos="0">
                <a:srgbClr val="FFFFFF">
                  <a:alpha val="29803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rPr>
              <a:t>Controlling Content</a:t>
            </a:r>
            <a:endParaRPr>
              <a:solidFill>
                <a:schemeClr val="accent2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433" name="Google Shape;433;p27"/>
          <p:cNvSpPr txBox="1"/>
          <p:nvPr/>
        </p:nvSpPr>
        <p:spPr>
          <a:xfrm>
            <a:off x="655350" y="2590525"/>
            <a:ext cx="2236200" cy="18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 sz="12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-Restricts risky content in Ads</a:t>
            </a:r>
            <a:endParaRPr sz="12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434" name="Google Shape;434;p27"/>
          <p:cNvSpPr/>
          <p:nvPr/>
        </p:nvSpPr>
        <p:spPr>
          <a:xfrm>
            <a:off x="2944204" y="1723175"/>
            <a:ext cx="3305700" cy="669000"/>
          </a:xfrm>
          <a:prstGeom prst="chevron">
            <a:avLst>
              <a:gd fmla="val 50000" name="adj"/>
            </a:avLst>
          </a:prstGeom>
          <a:gradFill>
            <a:gsLst>
              <a:gs pos="0">
                <a:srgbClr val="FFFFFF">
                  <a:alpha val="29803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rPr>
              <a:t>Stricter Guideline</a:t>
            </a:r>
            <a:endParaRPr>
              <a:solidFill>
                <a:schemeClr val="accent2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435" name="Google Shape;435;p27"/>
          <p:cNvSpPr txBox="1"/>
          <p:nvPr/>
        </p:nvSpPr>
        <p:spPr>
          <a:xfrm>
            <a:off x="3478947" y="2590525"/>
            <a:ext cx="2236200" cy="18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 sz="12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-Harsher punishment for harmful Advertisements</a:t>
            </a:r>
            <a:endParaRPr sz="12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pic>
        <p:nvPicPr>
          <p:cNvPr id="436" name="Google Shape;43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12798" y="102900"/>
            <a:ext cx="2610325" cy="169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28"/>
          <p:cNvSpPr txBox="1"/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Previous </a:t>
            </a:r>
            <a:r>
              <a:rPr lang="en" sz="3000"/>
              <a:t>Solutions</a:t>
            </a:r>
            <a:endParaRPr sz="3000"/>
          </a:p>
        </p:txBody>
      </p:sp>
      <p:sp>
        <p:nvSpPr>
          <p:cNvPr id="442" name="Google Shape;442;p28"/>
          <p:cNvSpPr txBox="1"/>
          <p:nvPr>
            <p:ph idx="1" type="body"/>
          </p:nvPr>
        </p:nvSpPr>
        <p:spPr>
          <a:xfrm>
            <a:off x="855300" y="1353950"/>
            <a:ext cx="2315700" cy="341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COPPA</a:t>
            </a:r>
            <a:endParaRPr b="1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en"/>
              <a:t>- </a:t>
            </a:r>
            <a:r>
              <a:rPr b="1" lang="en"/>
              <a:t>Requirements on collecting Personal Information from </a:t>
            </a:r>
            <a:r>
              <a:rPr b="1" lang="en"/>
              <a:t>children</a:t>
            </a:r>
            <a:r>
              <a:rPr b="1" lang="en"/>
              <a:t> under 13</a:t>
            </a:r>
            <a:endParaRPr b="1"/>
          </a:p>
          <a:p>
            <a:pPr indent="0" lvl="0" marL="0" rtl="0" algn="ctr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p28"/>
          <p:cNvSpPr txBox="1"/>
          <p:nvPr>
            <p:ph idx="2" type="body"/>
          </p:nvPr>
        </p:nvSpPr>
        <p:spPr>
          <a:xfrm>
            <a:off x="3414196" y="1353950"/>
            <a:ext cx="2315700" cy="341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BSAA</a:t>
            </a:r>
            <a:endParaRPr b="1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en"/>
              <a:t>- </a:t>
            </a:r>
            <a:r>
              <a:rPr b="1" lang="en"/>
              <a:t>Prevents advertisers to use data for targeted advertising</a:t>
            </a:r>
            <a:endParaRPr b="1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p28"/>
          <p:cNvSpPr txBox="1"/>
          <p:nvPr>
            <p:ph idx="3" type="body"/>
          </p:nvPr>
        </p:nvSpPr>
        <p:spPr>
          <a:xfrm>
            <a:off x="5973091" y="1353950"/>
            <a:ext cx="2315700" cy="341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FTC</a:t>
            </a:r>
            <a:endParaRPr b="1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en"/>
              <a:t>- Committee</a:t>
            </a:r>
            <a:r>
              <a:rPr b="1" lang="en"/>
              <a:t> dedicated to protecting children from stealth advertisements</a:t>
            </a:r>
            <a:endParaRPr b="1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/>
          </a:p>
        </p:txBody>
      </p:sp>
      <p:sp>
        <p:nvSpPr>
          <p:cNvPr id="445" name="Google Shape;445;p28"/>
          <p:cNvSpPr txBox="1"/>
          <p:nvPr>
            <p:ph idx="12" type="sldNum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46" name="Google Shape;44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71300" y="3039350"/>
            <a:ext cx="1801500" cy="180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29"/>
          <p:cNvSpPr txBox="1"/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Constraints Details</a:t>
            </a:r>
            <a:endParaRPr/>
          </a:p>
        </p:txBody>
      </p:sp>
      <p:sp>
        <p:nvSpPr>
          <p:cNvPr id="452" name="Google Shape;452;p29"/>
          <p:cNvSpPr txBox="1"/>
          <p:nvPr>
            <p:ph idx="1" type="body"/>
          </p:nvPr>
        </p:nvSpPr>
        <p:spPr>
          <a:xfrm>
            <a:off x="855300" y="1353950"/>
            <a:ext cx="7433400" cy="1394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453" name="Google Shape;453;p29"/>
          <p:cNvSpPr txBox="1"/>
          <p:nvPr>
            <p:ph idx="12" type="sldNum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54" name="Google Shape;45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8225" y="1136338"/>
            <a:ext cx="2870824" cy="287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2"/>
          <p:cNvSpPr txBox="1"/>
          <p:nvPr>
            <p:ph type="title"/>
          </p:nvPr>
        </p:nvSpPr>
        <p:spPr>
          <a:xfrm>
            <a:off x="855300" y="836000"/>
            <a:ext cx="53070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  <p:sp>
        <p:nvSpPr>
          <p:cNvPr id="104" name="Google Shape;104;p12"/>
          <p:cNvSpPr txBox="1"/>
          <p:nvPr>
            <p:ph idx="1" type="body"/>
          </p:nvPr>
        </p:nvSpPr>
        <p:spPr>
          <a:xfrm>
            <a:off x="855300" y="1353948"/>
            <a:ext cx="5307000" cy="303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year in Adelaide, Australia </a:t>
            </a:r>
            <a:endParaRPr/>
          </a:p>
          <a:p>
            <a:pPr indent="0" lvl="0" marL="0" rtl="0" algn="l">
              <a:lnSpc>
                <a:spcPct val="7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two high schools have sent out</a:t>
            </a:r>
            <a:endParaRPr/>
          </a:p>
          <a:p>
            <a:pPr indent="0" lvl="0" marL="0" rtl="0" algn="l">
              <a:lnSpc>
                <a:spcPct val="7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letters to parents about </a:t>
            </a:r>
            <a:r>
              <a:rPr lang="en" u="sng"/>
              <a:t>Andrew Tate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400"/>
              <a:t>(Vincent)</a:t>
            </a:r>
            <a:endParaRPr sz="1400"/>
          </a:p>
        </p:txBody>
      </p:sp>
      <p:sp>
        <p:nvSpPr>
          <p:cNvPr id="105" name="Google Shape;105;p12"/>
          <p:cNvSpPr txBox="1"/>
          <p:nvPr>
            <p:ph idx="12" type="sldNum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6" name="Google Shape;106;p12"/>
          <p:cNvSpPr txBox="1"/>
          <p:nvPr/>
        </p:nvSpPr>
        <p:spPr>
          <a:xfrm>
            <a:off x="855300" y="4509500"/>
            <a:ext cx="426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Barlow"/>
                <a:ea typeface="Barlow"/>
                <a:cs typeface="Barlow"/>
                <a:sym typeface="Barlow"/>
              </a:rPr>
              <a:t>Source: Daily Mail Australia</a:t>
            </a:r>
            <a:endParaRPr>
              <a:solidFill>
                <a:schemeClr val="lt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107" name="Google Shape;107;p12"/>
          <p:cNvPicPr preferRelativeResize="0"/>
          <p:nvPr/>
        </p:nvPicPr>
        <p:blipFill rotWithShape="1">
          <a:blip r:embed="rId3">
            <a:alphaModFix/>
          </a:blip>
          <a:srcRect b="0" l="0" r="10562" t="0"/>
          <a:stretch/>
        </p:blipFill>
        <p:spPr>
          <a:xfrm>
            <a:off x="6162300" y="1510500"/>
            <a:ext cx="2531100" cy="21225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08" name="Google Shape;108;p12"/>
          <p:cNvSpPr txBox="1"/>
          <p:nvPr/>
        </p:nvSpPr>
        <p:spPr>
          <a:xfrm>
            <a:off x="6823650" y="3633000"/>
            <a:ext cx="419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(Andrew Tate)</a:t>
            </a:r>
            <a:endParaRPr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30"/>
          <p:cNvSpPr txBox="1"/>
          <p:nvPr>
            <p:ph idx="4294967295" type="ctrTitle"/>
          </p:nvPr>
        </p:nvSpPr>
        <p:spPr>
          <a:xfrm>
            <a:off x="855300" y="1991850"/>
            <a:ext cx="3377100" cy="115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551561"/>
                </a:solidFill>
              </a:rPr>
              <a:t>Limitations</a:t>
            </a:r>
            <a:endParaRPr sz="4800">
              <a:solidFill>
                <a:srgbClr val="551561"/>
              </a:solidFill>
            </a:endParaRPr>
          </a:p>
        </p:txBody>
      </p:sp>
      <p:sp>
        <p:nvSpPr>
          <p:cNvPr id="460" name="Google Shape;460;p30"/>
          <p:cNvSpPr txBox="1"/>
          <p:nvPr>
            <p:ph idx="4294967295" type="subTitle"/>
          </p:nvPr>
        </p:nvSpPr>
        <p:spPr>
          <a:xfrm>
            <a:off x="855300" y="3151650"/>
            <a:ext cx="2858100" cy="1662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lang="en" sz="1800">
                <a:solidFill>
                  <a:schemeClr val="accent2"/>
                </a:solidFill>
              </a:rPr>
              <a:t>Violating </a:t>
            </a:r>
            <a:r>
              <a:rPr lang="en" sz="1800">
                <a:solidFill>
                  <a:schemeClr val="accent2"/>
                </a:solidFill>
              </a:rPr>
              <a:t>company</a:t>
            </a:r>
            <a:r>
              <a:rPr lang="en" sz="1800">
                <a:solidFill>
                  <a:schemeClr val="accent2"/>
                </a:solidFill>
              </a:rPr>
              <a:t>’s speech, and fights for control.</a:t>
            </a:r>
            <a:endParaRPr sz="1800">
              <a:solidFill>
                <a:schemeClr val="accent2"/>
              </a:solidFill>
            </a:endParaRPr>
          </a:p>
        </p:txBody>
      </p:sp>
      <p:sp>
        <p:nvSpPr>
          <p:cNvPr id="461" name="Google Shape;461;p30"/>
          <p:cNvSpPr txBox="1"/>
          <p:nvPr>
            <p:ph idx="12" type="sldNum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62" name="Google Shape;462;p30"/>
          <p:cNvGrpSpPr/>
          <p:nvPr/>
        </p:nvGrpSpPr>
        <p:grpSpPr>
          <a:xfrm>
            <a:off x="4905387" y="842664"/>
            <a:ext cx="2815421" cy="3458168"/>
            <a:chOff x="6698774" y="3627155"/>
            <a:chExt cx="1142020" cy="1145392"/>
          </a:xfrm>
        </p:grpSpPr>
        <p:sp>
          <p:nvSpPr>
            <p:cNvPr id="463" name="Google Shape;463;p30"/>
            <p:cNvSpPr/>
            <p:nvPr/>
          </p:nvSpPr>
          <p:spPr>
            <a:xfrm>
              <a:off x="7136407" y="3865645"/>
              <a:ext cx="340170" cy="524962"/>
            </a:xfrm>
            <a:custGeom>
              <a:rect b="b" l="l" r="r" t="t"/>
              <a:pathLst>
                <a:path extrusionOk="0" h="436559" w="283475">
                  <a:moveTo>
                    <a:pt x="242985" y="198434"/>
                  </a:moveTo>
                  <a:cubicBezTo>
                    <a:pt x="242985" y="198434"/>
                    <a:pt x="126605" y="198434"/>
                    <a:pt x="60746" y="198434"/>
                  </a:cubicBezTo>
                  <a:lnTo>
                    <a:pt x="60746" y="119063"/>
                  </a:lnTo>
                  <a:cubicBezTo>
                    <a:pt x="60746" y="75286"/>
                    <a:pt x="97077" y="39691"/>
                    <a:pt x="141738" y="39691"/>
                  </a:cubicBezTo>
                  <a:cubicBezTo>
                    <a:pt x="186408" y="39691"/>
                    <a:pt x="222730" y="75286"/>
                    <a:pt x="222730" y="119063"/>
                  </a:cubicBezTo>
                  <a:cubicBezTo>
                    <a:pt x="222730" y="130026"/>
                    <a:pt x="231798" y="138903"/>
                    <a:pt x="242985" y="138903"/>
                  </a:cubicBezTo>
                  <a:cubicBezTo>
                    <a:pt x="254172" y="138903"/>
                    <a:pt x="263230" y="130026"/>
                    <a:pt x="263230" y="119063"/>
                  </a:cubicBezTo>
                  <a:cubicBezTo>
                    <a:pt x="263230" y="53407"/>
                    <a:pt x="208734" y="0"/>
                    <a:pt x="141738" y="0"/>
                  </a:cubicBezTo>
                  <a:cubicBezTo>
                    <a:pt x="74742" y="0"/>
                    <a:pt x="20245" y="53407"/>
                    <a:pt x="20245" y="119063"/>
                  </a:cubicBezTo>
                  <a:lnTo>
                    <a:pt x="20245" y="204930"/>
                  </a:lnTo>
                  <a:cubicBezTo>
                    <a:pt x="8660" y="212369"/>
                    <a:pt x="0" y="225200"/>
                    <a:pt x="0" y="238125"/>
                  </a:cubicBezTo>
                  <a:lnTo>
                    <a:pt x="0" y="396869"/>
                  </a:lnTo>
                  <a:cubicBezTo>
                    <a:pt x="0" y="418786"/>
                    <a:pt x="18146" y="436559"/>
                    <a:pt x="40501" y="436559"/>
                  </a:cubicBezTo>
                  <a:lnTo>
                    <a:pt x="242985" y="436559"/>
                  </a:lnTo>
                  <a:cubicBezTo>
                    <a:pt x="265339" y="436559"/>
                    <a:pt x="283476" y="418786"/>
                    <a:pt x="283476" y="396869"/>
                  </a:cubicBezTo>
                  <a:lnTo>
                    <a:pt x="283476" y="238115"/>
                  </a:lnTo>
                  <a:cubicBezTo>
                    <a:pt x="283485" y="216198"/>
                    <a:pt x="265339" y="198434"/>
                    <a:pt x="242985" y="19843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4" name="Google Shape;464;p30"/>
            <p:cNvSpPr/>
            <p:nvPr/>
          </p:nvSpPr>
          <p:spPr>
            <a:xfrm>
              <a:off x="7014838" y="4461851"/>
              <a:ext cx="583163" cy="47716"/>
            </a:xfrm>
            <a:custGeom>
              <a:rect b="b" l="l" r="r" t="t"/>
              <a:pathLst>
                <a:path extrusionOk="0" h="39681" w="485969">
                  <a:moveTo>
                    <a:pt x="0" y="0"/>
                  </a:moveTo>
                  <a:lnTo>
                    <a:pt x="485969" y="0"/>
                  </a:lnTo>
                  <a:lnTo>
                    <a:pt x="485969" y="39681"/>
                  </a:lnTo>
                  <a:lnTo>
                    <a:pt x="0" y="3968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5" name="Google Shape;465;p30"/>
            <p:cNvSpPr/>
            <p:nvPr/>
          </p:nvSpPr>
          <p:spPr>
            <a:xfrm>
              <a:off x="7014838" y="3746400"/>
              <a:ext cx="583163" cy="47727"/>
            </a:xfrm>
            <a:custGeom>
              <a:rect b="b" l="l" r="r" t="t"/>
              <a:pathLst>
                <a:path extrusionOk="0" h="39690" w="485969">
                  <a:moveTo>
                    <a:pt x="0" y="0"/>
                  </a:moveTo>
                  <a:lnTo>
                    <a:pt x="485969" y="0"/>
                  </a:lnTo>
                  <a:lnTo>
                    <a:pt x="485969" y="39691"/>
                  </a:lnTo>
                  <a:lnTo>
                    <a:pt x="0" y="3969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6" name="Google Shape;466;p30"/>
            <p:cNvSpPr/>
            <p:nvPr/>
          </p:nvSpPr>
          <p:spPr>
            <a:xfrm>
              <a:off x="6698774" y="3627155"/>
              <a:ext cx="1142020" cy="1145392"/>
            </a:xfrm>
            <a:custGeom>
              <a:rect b="b" l="l" r="r" t="t"/>
              <a:pathLst>
                <a:path extrusionOk="0" h="952509" w="951683">
                  <a:moveTo>
                    <a:pt x="850446" y="793747"/>
                  </a:moveTo>
                  <a:lnTo>
                    <a:pt x="850446" y="99222"/>
                  </a:lnTo>
                  <a:cubicBezTo>
                    <a:pt x="850446" y="44510"/>
                    <a:pt x="805028" y="0"/>
                    <a:pt x="749200" y="0"/>
                  </a:cubicBezTo>
                  <a:lnTo>
                    <a:pt x="101247" y="0"/>
                  </a:lnTo>
                  <a:cubicBezTo>
                    <a:pt x="45428" y="0"/>
                    <a:pt x="0" y="44510"/>
                    <a:pt x="0" y="99222"/>
                  </a:cubicBezTo>
                  <a:lnTo>
                    <a:pt x="0" y="218284"/>
                  </a:lnTo>
                  <a:lnTo>
                    <a:pt x="161993" y="218284"/>
                  </a:lnTo>
                  <a:lnTo>
                    <a:pt x="161993" y="853288"/>
                  </a:lnTo>
                  <a:cubicBezTo>
                    <a:pt x="161993" y="907990"/>
                    <a:pt x="207421" y="952510"/>
                    <a:pt x="263240" y="952510"/>
                  </a:cubicBezTo>
                  <a:lnTo>
                    <a:pt x="850446" y="952510"/>
                  </a:lnTo>
                  <a:cubicBezTo>
                    <a:pt x="906255" y="952510"/>
                    <a:pt x="951684" y="907990"/>
                    <a:pt x="951684" y="853288"/>
                  </a:cubicBezTo>
                  <a:lnTo>
                    <a:pt x="951684" y="793756"/>
                  </a:lnTo>
                  <a:lnTo>
                    <a:pt x="850446" y="793756"/>
                  </a:lnTo>
                  <a:close/>
                  <a:moveTo>
                    <a:pt x="40501" y="178594"/>
                  </a:moveTo>
                  <a:lnTo>
                    <a:pt x="40501" y="99222"/>
                  </a:lnTo>
                  <a:cubicBezTo>
                    <a:pt x="40501" y="66399"/>
                    <a:pt x="67744" y="39691"/>
                    <a:pt x="101247" y="39691"/>
                  </a:cubicBezTo>
                  <a:cubicBezTo>
                    <a:pt x="134740" y="39691"/>
                    <a:pt x="161993" y="66399"/>
                    <a:pt x="161993" y="99222"/>
                  </a:cubicBezTo>
                  <a:lnTo>
                    <a:pt x="161993" y="178594"/>
                  </a:lnTo>
                  <a:lnTo>
                    <a:pt x="40501" y="178594"/>
                  </a:lnTo>
                  <a:close/>
                  <a:moveTo>
                    <a:pt x="323976" y="853278"/>
                  </a:moveTo>
                  <a:cubicBezTo>
                    <a:pt x="323976" y="886101"/>
                    <a:pt x="296723" y="912809"/>
                    <a:pt x="263230" y="912809"/>
                  </a:cubicBezTo>
                  <a:cubicBezTo>
                    <a:pt x="229737" y="912809"/>
                    <a:pt x="202484" y="886101"/>
                    <a:pt x="202484" y="853278"/>
                  </a:cubicBezTo>
                  <a:lnTo>
                    <a:pt x="202484" y="99222"/>
                  </a:lnTo>
                  <a:cubicBezTo>
                    <a:pt x="202484" y="76800"/>
                    <a:pt x="194572" y="56321"/>
                    <a:pt x="181723" y="39691"/>
                  </a:cubicBezTo>
                  <a:lnTo>
                    <a:pt x="749200" y="39691"/>
                  </a:lnTo>
                  <a:cubicBezTo>
                    <a:pt x="782693" y="39691"/>
                    <a:pt x="809946" y="66399"/>
                    <a:pt x="809946" y="99222"/>
                  </a:cubicBezTo>
                  <a:lnTo>
                    <a:pt x="809946" y="793756"/>
                  </a:lnTo>
                  <a:lnTo>
                    <a:pt x="323976" y="793756"/>
                  </a:lnTo>
                  <a:lnTo>
                    <a:pt x="323976" y="853278"/>
                  </a:lnTo>
                  <a:close/>
                  <a:moveTo>
                    <a:pt x="911193" y="853278"/>
                  </a:moveTo>
                  <a:cubicBezTo>
                    <a:pt x="911193" y="886101"/>
                    <a:pt x="883939" y="912809"/>
                    <a:pt x="850446" y="912809"/>
                  </a:cubicBezTo>
                  <a:lnTo>
                    <a:pt x="344193" y="912809"/>
                  </a:lnTo>
                  <a:cubicBezTo>
                    <a:pt x="356935" y="896226"/>
                    <a:pt x="364477" y="875605"/>
                    <a:pt x="364477" y="853278"/>
                  </a:cubicBezTo>
                  <a:lnTo>
                    <a:pt x="364477" y="833438"/>
                  </a:lnTo>
                  <a:lnTo>
                    <a:pt x="911193" y="833438"/>
                  </a:lnTo>
                  <a:lnTo>
                    <a:pt x="911193" y="85327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7" name="Google Shape;467;p30"/>
            <p:cNvSpPr/>
            <p:nvPr/>
          </p:nvSpPr>
          <p:spPr>
            <a:xfrm>
              <a:off x="7511717" y="4346623"/>
              <a:ext cx="72020" cy="39690"/>
            </a:xfrm>
            <a:custGeom>
              <a:rect b="b" l="l" r="r" t="t"/>
              <a:pathLst>
                <a:path extrusionOk="0" h="39690" w="72020">
                  <a:moveTo>
                    <a:pt x="72021" y="39691"/>
                  </a:moveTo>
                  <a:lnTo>
                    <a:pt x="72021" y="0"/>
                  </a:lnTo>
                  <a:lnTo>
                    <a:pt x="11275" y="0"/>
                  </a:lnTo>
                  <a:cubicBezTo>
                    <a:pt x="11275" y="14516"/>
                    <a:pt x="6979" y="27965"/>
                    <a:pt x="0" y="39691"/>
                  </a:cubicBezTo>
                  <a:lnTo>
                    <a:pt x="72021" y="3969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8" name="Google Shape;468;p30"/>
            <p:cNvSpPr/>
            <p:nvPr/>
          </p:nvSpPr>
          <p:spPr>
            <a:xfrm>
              <a:off x="7014838" y="4342605"/>
              <a:ext cx="86424" cy="47727"/>
            </a:xfrm>
            <a:custGeom>
              <a:rect b="b" l="l" r="r" t="t"/>
              <a:pathLst>
                <a:path extrusionOk="0" h="39690" w="72020">
                  <a:moveTo>
                    <a:pt x="0" y="0"/>
                  </a:moveTo>
                  <a:lnTo>
                    <a:pt x="0" y="39691"/>
                  </a:lnTo>
                  <a:lnTo>
                    <a:pt x="72021" y="39691"/>
                  </a:lnTo>
                  <a:cubicBezTo>
                    <a:pt x="65052" y="27965"/>
                    <a:pt x="60746" y="14516"/>
                    <a:pt x="6074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9" name="Google Shape;469;p30"/>
            <p:cNvSpPr/>
            <p:nvPr/>
          </p:nvSpPr>
          <p:spPr>
            <a:xfrm>
              <a:off x="7525410" y="4223360"/>
              <a:ext cx="72895" cy="47727"/>
            </a:xfrm>
            <a:custGeom>
              <a:rect b="b" l="l" r="r" t="t"/>
              <a:pathLst>
                <a:path extrusionOk="0" h="39690" w="60746">
                  <a:moveTo>
                    <a:pt x="0" y="0"/>
                  </a:moveTo>
                  <a:lnTo>
                    <a:pt x="60746" y="0"/>
                  </a:lnTo>
                  <a:lnTo>
                    <a:pt x="60746" y="39691"/>
                  </a:lnTo>
                  <a:lnTo>
                    <a:pt x="0" y="3969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0" name="Google Shape;470;p30"/>
            <p:cNvSpPr/>
            <p:nvPr/>
          </p:nvSpPr>
          <p:spPr>
            <a:xfrm>
              <a:off x="7014838" y="4223360"/>
              <a:ext cx="72895" cy="47727"/>
            </a:xfrm>
            <a:custGeom>
              <a:rect b="b" l="l" r="r" t="t"/>
              <a:pathLst>
                <a:path extrusionOk="0" h="39690" w="60746">
                  <a:moveTo>
                    <a:pt x="0" y="0"/>
                  </a:moveTo>
                  <a:lnTo>
                    <a:pt x="60746" y="0"/>
                  </a:lnTo>
                  <a:lnTo>
                    <a:pt x="60746" y="39691"/>
                  </a:lnTo>
                  <a:lnTo>
                    <a:pt x="0" y="3969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1" name="Google Shape;471;p30"/>
            <p:cNvSpPr/>
            <p:nvPr/>
          </p:nvSpPr>
          <p:spPr>
            <a:xfrm>
              <a:off x="7512141" y="4104114"/>
              <a:ext cx="86156" cy="47727"/>
            </a:xfrm>
            <a:custGeom>
              <a:rect b="b" l="l" r="r" t="t"/>
              <a:pathLst>
                <a:path extrusionOk="0" h="39690" w="71797">
                  <a:moveTo>
                    <a:pt x="71797" y="39691"/>
                  </a:moveTo>
                  <a:lnTo>
                    <a:pt x="71797" y="0"/>
                  </a:lnTo>
                  <a:lnTo>
                    <a:pt x="0" y="0"/>
                  </a:lnTo>
                  <a:cubicBezTo>
                    <a:pt x="6940" y="11706"/>
                    <a:pt x="11051" y="25213"/>
                    <a:pt x="11051" y="39691"/>
                  </a:cubicBezTo>
                  <a:lnTo>
                    <a:pt x="71797" y="3969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" name="Google Shape;472;p30"/>
            <p:cNvSpPr/>
            <p:nvPr/>
          </p:nvSpPr>
          <p:spPr>
            <a:xfrm>
              <a:off x="7014838" y="4104126"/>
              <a:ext cx="87276" cy="47727"/>
            </a:xfrm>
            <a:custGeom>
              <a:rect b="b" l="l" r="r" t="t"/>
              <a:pathLst>
                <a:path extrusionOk="0" h="39690" w="72730">
                  <a:moveTo>
                    <a:pt x="0" y="0"/>
                  </a:moveTo>
                  <a:lnTo>
                    <a:pt x="0" y="39691"/>
                  </a:lnTo>
                  <a:lnTo>
                    <a:pt x="60746" y="39691"/>
                  </a:lnTo>
                  <a:cubicBezTo>
                    <a:pt x="60746" y="25870"/>
                    <a:pt x="65052" y="12135"/>
                    <a:pt x="7273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" name="Google Shape;473;p30"/>
            <p:cNvSpPr/>
            <p:nvPr/>
          </p:nvSpPr>
          <p:spPr>
            <a:xfrm>
              <a:off x="7014849" y="3984880"/>
              <a:ext cx="98869" cy="47727"/>
            </a:xfrm>
            <a:custGeom>
              <a:rect b="b" l="l" r="r" t="t"/>
              <a:pathLst>
                <a:path extrusionOk="0" h="39690" w="82391">
                  <a:moveTo>
                    <a:pt x="82391" y="0"/>
                  </a:moveTo>
                  <a:lnTo>
                    <a:pt x="0" y="0"/>
                  </a:lnTo>
                  <a:lnTo>
                    <a:pt x="0" y="39691"/>
                  </a:lnTo>
                  <a:lnTo>
                    <a:pt x="80992" y="39691"/>
                  </a:lnTo>
                  <a:lnTo>
                    <a:pt x="80992" y="19850"/>
                  </a:lnTo>
                  <a:cubicBezTo>
                    <a:pt x="80992" y="13097"/>
                    <a:pt x="81575" y="6515"/>
                    <a:pt x="8239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4" name="Google Shape;474;p30"/>
            <p:cNvSpPr/>
            <p:nvPr/>
          </p:nvSpPr>
          <p:spPr>
            <a:xfrm>
              <a:off x="7496397" y="3984880"/>
              <a:ext cx="101890" cy="47727"/>
            </a:xfrm>
            <a:custGeom>
              <a:rect b="b" l="l" r="r" t="t"/>
              <a:pathLst>
                <a:path extrusionOk="0" h="39690" w="84908">
                  <a:moveTo>
                    <a:pt x="0" y="39691"/>
                  </a:moveTo>
                  <a:lnTo>
                    <a:pt x="84909" y="39691"/>
                  </a:lnTo>
                  <a:lnTo>
                    <a:pt x="84909" y="0"/>
                  </a:lnTo>
                  <a:lnTo>
                    <a:pt x="2508" y="0"/>
                  </a:lnTo>
                  <a:cubicBezTo>
                    <a:pt x="3334" y="6515"/>
                    <a:pt x="3917" y="13097"/>
                    <a:pt x="3917" y="19841"/>
                  </a:cubicBezTo>
                  <a:cubicBezTo>
                    <a:pt x="3917" y="26860"/>
                    <a:pt x="2294" y="33433"/>
                    <a:pt x="0" y="3969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" name="Google Shape;475;p30"/>
            <p:cNvSpPr/>
            <p:nvPr/>
          </p:nvSpPr>
          <p:spPr>
            <a:xfrm>
              <a:off x="7014838" y="3865634"/>
              <a:ext cx="163448" cy="47727"/>
            </a:xfrm>
            <a:custGeom>
              <a:rect b="b" l="l" r="r" t="t"/>
              <a:pathLst>
                <a:path extrusionOk="0" h="39690" w="136207">
                  <a:moveTo>
                    <a:pt x="136208" y="0"/>
                  </a:moveTo>
                  <a:lnTo>
                    <a:pt x="0" y="0"/>
                  </a:lnTo>
                  <a:lnTo>
                    <a:pt x="0" y="39691"/>
                  </a:lnTo>
                  <a:lnTo>
                    <a:pt x="102899" y="39691"/>
                  </a:lnTo>
                  <a:cubicBezTo>
                    <a:pt x="111773" y="24727"/>
                    <a:pt x="123038" y="11354"/>
                    <a:pt x="13620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" name="Google Shape;476;p30"/>
            <p:cNvSpPr/>
            <p:nvPr/>
          </p:nvSpPr>
          <p:spPr>
            <a:xfrm>
              <a:off x="7434814" y="3865634"/>
              <a:ext cx="163448" cy="47727"/>
            </a:xfrm>
            <a:custGeom>
              <a:rect b="b" l="l" r="r" t="t"/>
              <a:pathLst>
                <a:path extrusionOk="0" h="39690" w="136207">
                  <a:moveTo>
                    <a:pt x="33299" y="39691"/>
                  </a:moveTo>
                  <a:lnTo>
                    <a:pt x="136208" y="39691"/>
                  </a:lnTo>
                  <a:lnTo>
                    <a:pt x="136208" y="0"/>
                  </a:lnTo>
                  <a:lnTo>
                    <a:pt x="0" y="0"/>
                  </a:lnTo>
                  <a:cubicBezTo>
                    <a:pt x="13170" y="11354"/>
                    <a:pt x="24435" y="24727"/>
                    <a:pt x="33299" y="3969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31"/>
          <p:cNvSpPr txBox="1"/>
          <p:nvPr>
            <p:ph idx="12" type="sldNum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82" name="Google Shape;482;p31"/>
          <p:cNvGrpSpPr/>
          <p:nvPr/>
        </p:nvGrpSpPr>
        <p:grpSpPr>
          <a:xfrm>
            <a:off x="1449542" y="836003"/>
            <a:ext cx="4036590" cy="3941676"/>
            <a:chOff x="855292" y="912203"/>
            <a:chExt cx="4036590" cy="3941676"/>
          </a:xfrm>
        </p:grpSpPr>
        <p:sp>
          <p:nvSpPr>
            <p:cNvPr id="483" name="Google Shape;483;p31"/>
            <p:cNvSpPr/>
            <p:nvPr/>
          </p:nvSpPr>
          <p:spPr>
            <a:xfrm rot="-6597333">
              <a:off x="2895551" y="4185127"/>
              <a:ext cx="586303" cy="586303"/>
            </a:xfrm>
            <a:prstGeom prst="ellipse">
              <a:avLst/>
            </a:pr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31"/>
            <p:cNvSpPr/>
            <p:nvPr/>
          </p:nvSpPr>
          <p:spPr>
            <a:xfrm rot="-6599386">
              <a:off x="917321" y="1642633"/>
              <a:ext cx="440541" cy="440541"/>
            </a:xfrm>
            <a:prstGeom prst="ellipse">
              <a:avLst/>
            </a:pr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31"/>
            <p:cNvSpPr/>
            <p:nvPr/>
          </p:nvSpPr>
          <p:spPr>
            <a:xfrm rot="-6598839">
              <a:off x="1486366" y="2582084"/>
              <a:ext cx="1199287" cy="1199287"/>
            </a:xfrm>
            <a:prstGeom prst="ellipse">
              <a:avLst/>
            </a:pr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31"/>
            <p:cNvSpPr/>
            <p:nvPr/>
          </p:nvSpPr>
          <p:spPr>
            <a:xfrm rot="-6598620">
              <a:off x="2973641" y="1148863"/>
              <a:ext cx="1681581" cy="1681581"/>
            </a:xfrm>
            <a:prstGeom prst="ellipse">
              <a:avLst/>
            </a:pr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31"/>
            <p:cNvSpPr/>
            <p:nvPr/>
          </p:nvSpPr>
          <p:spPr>
            <a:xfrm rot="-6597866">
              <a:off x="1260554" y="2443316"/>
              <a:ext cx="629106" cy="629106"/>
            </a:xfrm>
            <a:prstGeom prst="ellipse">
              <a:avLst/>
            </a:pr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31"/>
            <p:cNvSpPr/>
            <p:nvPr/>
          </p:nvSpPr>
          <p:spPr>
            <a:xfrm rot="-6597701">
              <a:off x="1866350" y="1348918"/>
              <a:ext cx="274172" cy="274172"/>
            </a:xfrm>
            <a:prstGeom prst="ellipse">
              <a:avLst/>
            </a:pr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89" name="Google Shape;489;p31"/>
          <p:cNvSpPr/>
          <p:nvPr/>
        </p:nvSpPr>
        <p:spPr>
          <a:xfrm>
            <a:off x="3045919" y="1974666"/>
            <a:ext cx="2440200" cy="244020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  <a:effectLst>
            <a:outerShdw blurRad="228600" rotWithShape="0" algn="tl" dir="5400000" dist="50800">
              <a:schemeClr val="lt1">
                <a:alpha val="549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490" name="Google Shape;490;p31"/>
          <p:cNvSpPr txBox="1"/>
          <p:nvPr/>
        </p:nvSpPr>
        <p:spPr>
          <a:xfrm>
            <a:off x="3334675" y="2663175"/>
            <a:ext cx="1862700" cy="116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Need for Larger Laws + Regulations</a:t>
            </a:r>
            <a:endParaRPr sz="12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491" name="Google Shape;491;p31"/>
          <p:cNvSpPr/>
          <p:nvPr/>
        </p:nvSpPr>
        <p:spPr>
          <a:xfrm>
            <a:off x="1824478" y="3097189"/>
            <a:ext cx="1498800" cy="14988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228600" rotWithShape="0" algn="tl" dir="5400000" dist="50800">
              <a:schemeClr val="lt1">
                <a:alpha val="549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492" name="Google Shape;492;p31"/>
          <p:cNvSpPr txBox="1"/>
          <p:nvPr/>
        </p:nvSpPr>
        <p:spPr>
          <a:xfrm>
            <a:off x="2037251" y="3374250"/>
            <a:ext cx="1073400" cy="94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Reliance on Consumers</a:t>
            </a:r>
            <a:endParaRPr sz="10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493" name="Google Shape;493;p31"/>
          <p:cNvSpPr/>
          <p:nvPr/>
        </p:nvSpPr>
        <p:spPr>
          <a:xfrm>
            <a:off x="4486309" y="1349393"/>
            <a:ext cx="1030200" cy="10302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228600" rotWithShape="0" algn="tl" dir="5400000" dist="50800">
              <a:schemeClr val="lt1">
                <a:alpha val="549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494" name="Google Shape;494;p31"/>
          <p:cNvSpPr txBox="1"/>
          <p:nvPr/>
        </p:nvSpPr>
        <p:spPr>
          <a:xfrm>
            <a:off x="4651302" y="1522731"/>
            <a:ext cx="700200" cy="68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Younger Generations</a:t>
            </a:r>
            <a:endParaRPr sz="10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495" name="Google Shape;495;p31"/>
          <p:cNvSpPr txBox="1"/>
          <p:nvPr>
            <p:ph type="title"/>
          </p:nvPr>
        </p:nvSpPr>
        <p:spPr>
          <a:xfrm>
            <a:off x="855300" y="836000"/>
            <a:ext cx="53070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Additional Issues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2"/>
          <p:cNvSpPr txBox="1"/>
          <p:nvPr>
            <p:ph idx="1" type="body"/>
          </p:nvPr>
        </p:nvSpPr>
        <p:spPr>
          <a:xfrm>
            <a:off x="855300" y="2161800"/>
            <a:ext cx="5307000" cy="819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lang="en"/>
              <a:t>Companies need to be held accountable for their actions.</a:t>
            </a:r>
            <a:endParaRPr/>
          </a:p>
        </p:txBody>
      </p:sp>
      <p:sp>
        <p:nvSpPr>
          <p:cNvPr id="501" name="Google Shape;501;p32"/>
          <p:cNvSpPr txBox="1"/>
          <p:nvPr>
            <p:ph idx="12" type="sldNum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33"/>
          <p:cNvSpPr txBox="1"/>
          <p:nvPr>
            <p:ph type="title"/>
          </p:nvPr>
        </p:nvSpPr>
        <p:spPr>
          <a:xfrm>
            <a:off x="855300" y="836000"/>
            <a:ext cx="53070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Works Cited</a:t>
            </a:r>
            <a:endParaRPr/>
          </a:p>
        </p:txBody>
      </p:sp>
      <p:sp>
        <p:nvSpPr>
          <p:cNvPr id="507" name="Google Shape;507;p33"/>
          <p:cNvSpPr txBox="1"/>
          <p:nvPr>
            <p:ph idx="1" type="body"/>
          </p:nvPr>
        </p:nvSpPr>
        <p:spPr>
          <a:xfrm>
            <a:off x="855300" y="1353950"/>
            <a:ext cx="7935900" cy="303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Ging, Debbie, and Shane Murphy. “TRACKING THE PILLING PIPELINE: LIMITATIONS, CHALLENGES AND A CALL FOR NEW METHODOLOGICAL FRAMEWORKS IN INCEL AND MANOSPHERE RESEARCH.” </a:t>
            </a:r>
            <a:r>
              <a:rPr i="1" lang="en" sz="1100">
                <a:latin typeface="Times New Roman"/>
                <a:ea typeface="Times New Roman"/>
                <a:cs typeface="Times New Roman"/>
                <a:sym typeface="Times New Roman"/>
              </a:rPr>
              <a:t>View of Tracking the Pilling Pipeline: Limitations, Challenges and a Call for New Methodological Frameworks in Incel and Manosphere Research</a:t>
            </a: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, Association of Internet Researchers, https://journals.uic.edu/ojs/index.php/spir/article/view/12174/10301. 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Williams, Zoe. “Yes, Andrew Tate Is a Loathsome Human Being. but My 14-Year-Old Isn't Taken in by This 'King of Toxic Masculinity' | Zoe Williams.” </a:t>
            </a:r>
            <a:r>
              <a:rPr i="1" lang="en" sz="1100">
                <a:latin typeface="Times New Roman"/>
                <a:ea typeface="Times New Roman"/>
                <a:cs typeface="Times New Roman"/>
                <a:sym typeface="Times New Roman"/>
              </a:rPr>
              <a:t>The Guardian</a:t>
            </a: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, Guardian News and Media, 29 Aug. 2022, https://www.theguardian.com/commentisfree/2022/aug/29/andrew-tate-loathsome-toxic-masculinity-teenage-boys. 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Wille, Eike, et al. “Gender Stereotypes in a Children's Television Program: Effects on Girls' and Boys' Stereotype Endorsement, Math Performance, Motivational Dispositions, and Attitudes.” </a:t>
            </a:r>
            <a:r>
              <a:rPr i="1" lang="en" sz="1100">
                <a:latin typeface="Times New Roman"/>
                <a:ea typeface="Times New Roman"/>
                <a:cs typeface="Times New Roman"/>
                <a:sym typeface="Times New Roman"/>
              </a:rPr>
              <a:t>Frontiers in Psychology</a:t>
            </a: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, Frontiers Media S.A., 4 Dec. 2018, </a:t>
            </a:r>
            <a:r>
              <a:rPr lang="en" sz="1100" u="sng"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www.ncbi.nlm.nih.gov/pmc/articles/PMC6288401/</a:t>
            </a: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 u="sng"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https://www.insider.com/andrew-tate-tiktok-hustlers-university-misogyny-women-comments-mens-rights-2022-8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08" name="Google Shape;508;p33"/>
          <p:cNvSpPr txBox="1"/>
          <p:nvPr>
            <p:ph idx="12" type="sldNum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34"/>
          <p:cNvSpPr txBox="1"/>
          <p:nvPr>
            <p:ph type="title"/>
          </p:nvPr>
        </p:nvSpPr>
        <p:spPr>
          <a:xfrm>
            <a:off x="855300" y="836000"/>
            <a:ext cx="53070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Works Cited</a:t>
            </a:r>
            <a:endParaRPr/>
          </a:p>
        </p:txBody>
      </p:sp>
      <p:sp>
        <p:nvSpPr>
          <p:cNvPr id="514" name="Google Shape;514;p34"/>
          <p:cNvSpPr txBox="1"/>
          <p:nvPr>
            <p:ph idx="1" type="body"/>
          </p:nvPr>
        </p:nvSpPr>
        <p:spPr>
          <a:xfrm>
            <a:off x="855300" y="1353950"/>
            <a:ext cx="7935900" cy="303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Schiff Friday, Allison, and Anthony R January 22. “Even If Targeted Online Advertising Isn't Banned – Take Note Of Which Way The Wind Is Blowing.” AdExchanger, 21 Jan. 2022, www.adexchanger.com/privacy/even-if-targeted-online-advertising-isnt-banned-take-note-of-which-way-the-wind-is-blowing/.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Thorsberg, Christian. “Andrew Tate Isn't Just Another Misogynist with an Online Following. Here's Why You Need to Pay Attention.” Grid News, Grid News, 30 Aug. 2022, www.grid.news/story/technology/2022/08/23/andrew-tate-isnt-just-another-misogynist-with-an-online-following-heres-why-you-need-to-pay-attention/.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World Health Organization. “Protecting Children From Harmful Marketing Practices” WHO, May 2020, https://cdn.who.int/media/docs/default-source/a-future-for-children/policy-brief-3---commercial-marketing.pdf?sfvrsn=98d4a30b_2&amp;download=true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15" name="Google Shape;515;p34"/>
          <p:cNvSpPr txBox="1"/>
          <p:nvPr>
            <p:ph idx="12" type="sldNum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35"/>
          <p:cNvSpPr txBox="1"/>
          <p:nvPr>
            <p:ph type="title"/>
          </p:nvPr>
        </p:nvSpPr>
        <p:spPr>
          <a:xfrm>
            <a:off x="855300" y="836000"/>
            <a:ext cx="53070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Images</a:t>
            </a:r>
            <a:r>
              <a:rPr lang="en"/>
              <a:t> Cited</a:t>
            </a:r>
            <a:endParaRPr/>
          </a:p>
        </p:txBody>
      </p:sp>
      <p:sp>
        <p:nvSpPr>
          <p:cNvPr id="521" name="Google Shape;521;p35"/>
          <p:cNvSpPr txBox="1"/>
          <p:nvPr>
            <p:ph idx="1" type="body"/>
          </p:nvPr>
        </p:nvSpPr>
        <p:spPr>
          <a:xfrm>
            <a:off x="855300" y="1353950"/>
            <a:ext cx="6763800" cy="303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355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“Atlanta Social Media Company.” </a:t>
            </a:r>
            <a:r>
              <a:rPr i="1" lang="en" sz="1100">
                <a:latin typeface="Times New Roman"/>
                <a:ea typeface="Times New Roman"/>
                <a:cs typeface="Times New Roman"/>
                <a:sym typeface="Times New Roman"/>
              </a:rPr>
              <a:t>M16 Marketing</a:t>
            </a: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, 10 Oct. 2022, m16marketing.com/atlanta-social-media-company/.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355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Beveridge, Claire. “56 Important Social Media Advertising Stats for 2022.” </a:t>
            </a:r>
            <a:r>
              <a:rPr i="1" lang="en" sz="1100">
                <a:latin typeface="Times New Roman"/>
                <a:ea typeface="Times New Roman"/>
                <a:cs typeface="Times New Roman"/>
                <a:sym typeface="Times New Roman"/>
              </a:rPr>
              <a:t>Social Media Marketing &amp; Management Dashboard</a:t>
            </a: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, 9 June 2022, blog.hootsuite.com/social-media-advertising-stats/.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355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Kieran Press-Reynolds, Michele Theil. “'One-Stop Hate Shop': Andrew Tate's Rise to TikTok Superstardom Is Fueling Violent Misogyny and Men's Rights Extremism.” </a:t>
            </a:r>
            <a:r>
              <a:rPr i="1" lang="en" sz="1100">
                <a:latin typeface="Times New Roman"/>
                <a:ea typeface="Times New Roman"/>
                <a:cs typeface="Times New Roman"/>
                <a:sym typeface="Times New Roman"/>
              </a:rPr>
              <a:t>Insider</a:t>
            </a: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, Axel Springer SE., 18 Aug. 2022, www.insider.com/andrew-tate-tiktok-hustlers-university-misogyny-women-comments-mens-rights-2022-8.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355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Kratovich, Polina. “How to Start a Dropshipping Business: A Complete Playbook.” </a:t>
            </a:r>
            <a:r>
              <a:rPr i="1" lang="en" sz="1100">
                <a:latin typeface="Times New Roman"/>
                <a:ea typeface="Times New Roman"/>
                <a:cs typeface="Times New Roman"/>
                <a:sym typeface="Times New Roman"/>
              </a:rPr>
              <a:t>How to Start Dropshipping : A Complete Playbook</a:t>
            </a: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, Apr. 2021, calcurates.com/how-to-start-a-dropshipping-business. 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22" name="Google Shape;522;p35"/>
          <p:cNvSpPr txBox="1"/>
          <p:nvPr>
            <p:ph idx="12" type="sldNum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accent5"/>
            </a:gs>
            <a:gs pos="100000">
              <a:schemeClr val="accent6"/>
            </a:gs>
          </a:gsLst>
          <a:path path="circle">
            <a:fillToRect l="100%" t="100%"/>
          </a:path>
          <a:tileRect b="-100%" r="-100%"/>
        </a:gra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3"/>
          <p:cNvSpPr txBox="1"/>
          <p:nvPr>
            <p:ph idx="4294967295" type="ctrTitle"/>
          </p:nvPr>
        </p:nvSpPr>
        <p:spPr>
          <a:xfrm>
            <a:off x="855300" y="1991850"/>
            <a:ext cx="2534100" cy="115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Targeted Media </a:t>
            </a:r>
            <a:endParaRPr sz="4800"/>
          </a:p>
        </p:txBody>
      </p:sp>
      <p:sp>
        <p:nvSpPr>
          <p:cNvPr id="114" name="Google Shape;114;p13"/>
          <p:cNvSpPr txBox="1"/>
          <p:nvPr>
            <p:ph idx="4294967295" type="subTitle"/>
          </p:nvPr>
        </p:nvSpPr>
        <p:spPr>
          <a:xfrm>
            <a:off x="3773275" y="1740600"/>
            <a:ext cx="5007600" cy="1662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Char char="-"/>
            </a:pPr>
            <a:r>
              <a:rPr lang="en" sz="3000">
                <a:solidFill>
                  <a:schemeClr val="accent2"/>
                </a:solidFill>
              </a:rPr>
              <a:t>Collecting Large Amounts of Data</a:t>
            </a:r>
            <a:endParaRPr sz="3000">
              <a:solidFill>
                <a:schemeClr val="accent2"/>
              </a:solidFill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Char char="-"/>
            </a:pPr>
            <a:r>
              <a:rPr lang="en" sz="3000">
                <a:solidFill>
                  <a:schemeClr val="accent2"/>
                </a:solidFill>
              </a:rPr>
              <a:t>Behavior Analysis</a:t>
            </a:r>
            <a:endParaRPr sz="3000">
              <a:solidFill>
                <a:schemeClr val="accent2"/>
              </a:solidFill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Char char="-"/>
            </a:pPr>
            <a:r>
              <a:rPr lang="en" sz="3000">
                <a:solidFill>
                  <a:schemeClr val="accent2"/>
                </a:solidFill>
              </a:rPr>
              <a:t>Exposure to Targeted Posts</a:t>
            </a:r>
            <a:endParaRPr sz="3000">
              <a:solidFill>
                <a:schemeClr val="accent2"/>
              </a:solidFill>
            </a:endParaRPr>
          </a:p>
        </p:txBody>
      </p:sp>
      <p:sp>
        <p:nvSpPr>
          <p:cNvPr id="115" name="Google Shape;115;p13"/>
          <p:cNvSpPr txBox="1"/>
          <p:nvPr>
            <p:ph idx="12" type="sldNum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16" name="Google Shape;116;p13"/>
          <p:cNvGrpSpPr/>
          <p:nvPr/>
        </p:nvGrpSpPr>
        <p:grpSpPr>
          <a:xfrm>
            <a:off x="1094820" y="393938"/>
            <a:ext cx="2055063" cy="1346663"/>
            <a:chOff x="3241525" y="3039450"/>
            <a:chExt cx="494600" cy="312625"/>
          </a:xfrm>
        </p:grpSpPr>
        <p:sp>
          <p:nvSpPr>
            <p:cNvPr id="117" name="Google Shape;117;p13"/>
            <p:cNvSpPr/>
            <p:nvPr/>
          </p:nvSpPr>
          <p:spPr>
            <a:xfrm>
              <a:off x="3241525" y="3039450"/>
              <a:ext cx="494600" cy="312625"/>
            </a:xfrm>
            <a:custGeom>
              <a:rect b="b" l="l" r="r" t="t"/>
              <a:pathLst>
                <a:path extrusionOk="0" h="12505" w="19784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8" name="Google Shape;118;p13"/>
            <p:cNvSpPr/>
            <p:nvPr/>
          </p:nvSpPr>
          <p:spPr>
            <a:xfrm>
              <a:off x="3384400" y="3091350"/>
              <a:ext cx="208850" cy="208825"/>
            </a:xfrm>
            <a:custGeom>
              <a:rect b="b" l="l" r="r" t="t"/>
              <a:pathLst>
                <a:path extrusionOk="0" h="8353" w="8354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accent6"/>
            </a:gs>
            <a:gs pos="100000">
              <a:schemeClr val="accent5"/>
            </a:gs>
          </a:gsLst>
          <a:lin ang="2698631" scaled="0"/>
        </a:gra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4"/>
          <p:cNvSpPr txBox="1"/>
          <p:nvPr>
            <p:ph type="ctrTitle"/>
          </p:nvPr>
        </p:nvSpPr>
        <p:spPr>
          <a:xfrm>
            <a:off x="855300" y="1534047"/>
            <a:ext cx="51108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Issues with Targeted Media</a:t>
            </a:r>
            <a:endParaRPr/>
          </a:p>
        </p:txBody>
      </p:sp>
      <p:sp>
        <p:nvSpPr>
          <p:cNvPr id="124" name="Google Shape;124;p14"/>
          <p:cNvSpPr txBox="1"/>
          <p:nvPr>
            <p:ph idx="1" type="subTitle"/>
          </p:nvPr>
        </p:nvSpPr>
        <p:spPr>
          <a:xfrm>
            <a:off x="855300" y="2714550"/>
            <a:ext cx="5575800" cy="428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lang="en"/>
              <a:t>Overexposure to Same Advertising Tactics</a:t>
            </a:r>
            <a:endParaRPr/>
          </a:p>
        </p:txBody>
      </p:sp>
      <p:grpSp>
        <p:nvGrpSpPr>
          <p:cNvPr id="125" name="Google Shape;125;p14"/>
          <p:cNvGrpSpPr/>
          <p:nvPr/>
        </p:nvGrpSpPr>
        <p:grpSpPr>
          <a:xfrm>
            <a:off x="6431100" y="373572"/>
            <a:ext cx="2119546" cy="4396359"/>
            <a:chOff x="2547150" y="238125"/>
            <a:chExt cx="2525675" cy="5238750"/>
          </a:xfrm>
        </p:grpSpPr>
        <p:sp>
          <p:nvSpPr>
            <p:cNvPr id="126" name="Google Shape;126;p14"/>
            <p:cNvSpPr/>
            <p:nvPr/>
          </p:nvSpPr>
          <p:spPr>
            <a:xfrm>
              <a:off x="2547150" y="238125"/>
              <a:ext cx="2525675" cy="5238750"/>
            </a:xfrm>
            <a:custGeom>
              <a:rect b="b" l="l" r="r" t="t"/>
              <a:pathLst>
                <a:path extrusionOk="0" h="209550" w="101027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14"/>
            <p:cNvSpPr/>
            <p:nvPr/>
          </p:nvSpPr>
          <p:spPr>
            <a:xfrm>
              <a:off x="3557025" y="5147100"/>
              <a:ext cx="504050" cy="179900"/>
            </a:xfrm>
            <a:custGeom>
              <a:rect b="b" l="l" r="r" t="t"/>
              <a:pathLst>
                <a:path extrusionOk="0" h="7196" w="20162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4"/>
            <p:cNvSpPr/>
            <p:nvPr/>
          </p:nvSpPr>
          <p:spPr>
            <a:xfrm>
              <a:off x="3008050" y="423600"/>
              <a:ext cx="99325" cy="99325"/>
            </a:xfrm>
            <a:custGeom>
              <a:rect b="b" l="l" r="r" t="t"/>
              <a:pathLst>
                <a:path extrusionOk="0" h="3973" w="3973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14"/>
            <p:cNvSpPr/>
            <p:nvPr/>
          </p:nvSpPr>
          <p:spPr>
            <a:xfrm>
              <a:off x="3566400" y="434850"/>
              <a:ext cx="487175" cy="76850"/>
            </a:xfrm>
            <a:custGeom>
              <a:rect b="b" l="l" r="r" t="t"/>
              <a:pathLst>
                <a:path extrusionOk="0" h="3074" w="19487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0" name="Google Shape;130;p14"/>
          <p:cNvSpPr txBox="1"/>
          <p:nvPr/>
        </p:nvSpPr>
        <p:spPr>
          <a:xfrm>
            <a:off x="6543575" y="740075"/>
            <a:ext cx="1968600" cy="36708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“The average young person views more than 3000 ads per day on television (TV), on the Internet, on billboards, and in magazines.”</a:t>
            </a:r>
            <a:endParaRPr sz="16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-American Academy of Pediatrics</a:t>
            </a:r>
            <a:endParaRPr sz="16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5"/>
          <p:cNvSpPr txBox="1"/>
          <p:nvPr>
            <p:ph idx="1" type="body"/>
          </p:nvPr>
        </p:nvSpPr>
        <p:spPr>
          <a:xfrm>
            <a:off x="855300" y="2161800"/>
            <a:ext cx="5307000" cy="819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lang="en"/>
              <a:t>“What can be implemented in order to limit the influence of targeted advertising on the way younger generations perceive misogyny?”</a:t>
            </a:r>
            <a:endParaRPr/>
          </a:p>
        </p:txBody>
      </p:sp>
      <p:sp>
        <p:nvSpPr>
          <p:cNvPr id="136" name="Google Shape;136;p15"/>
          <p:cNvSpPr txBox="1"/>
          <p:nvPr>
            <p:ph idx="12" type="sldNum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6"/>
          <p:cNvSpPr txBox="1"/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Solutions</a:t>
            </a:r>
            <a:endParaRPr sz="3000"/>
          </a:p>
        </p:txBody>
      </p:sp>
      <p:sp>
        <p:nvSpPr>
          <p:cNvPr id="142" name="Google Shape;142;p16"/>
          <p:cNvSpPr txBox="1"/>
          <p:nvPr>
            <p:ph idx="1" type="body"/>
          </p:nvPr>
        </p:nvSpPr>
        <p:spPr>
          <a:xfrm>
            <a:off x="855300" y="1353950"/>
            <a:ext cx="2315700" cy="341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Industry Initiatives</a:t>
            </a:r>
            <a:endParaRPr b="1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6"/>
          <p:cNvSpPr txBox="1"/>
          <p:nvPr>
            <p:ph idx="2" type="body"/>
          </p:nvPr>
        </p:nvSpPr>
        <p:spPr>
          <a:xfrm>
            <a:off x="3414196" y="1353950"/>
            <a:ext cx="2315700" cy="341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Community Resources</a:t>
            </a:r>
            <a:endParaRPr b="1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6"/>
          <p:cNvSpPr txBox="1"/>
          <p:nvPr>
            <p:ph idx="3" type="body"/>
          </p:nvPr>
        </p:nvSpPr>
        <p:spPr>
          <a:xfrm>
            <a:off x="5973091" y="1353950"/>
            <a:ext cx="2315700" cy="341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Legislative Constraints</a:t>
            </a:r>
            <a:endParaRPr b="1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6"/>
          <p:cNvSpPr txBox="1"/>
          <p:nvPr>
            <p:ph idx="12" type="sldNum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46" name="Google Shape;146;p16"/>
          <p:cNvGrpSpPr/>
          <p:nvPr/>
        </p:nvGrpSpPr>
        <p:grpSpPr>
          <a:xfrm>
            <a:off x="6312640" y="2353512"/>
            <a:ext cx="1327503" cy="1184826"/>
            <a:chOff x="6556601" y="3551722"/>
            <a:chExt cx="951683" cy="952509"/>
          </a:xfrm>
        </p:grpSpPr>
        <p:sp>
          <p:nvSpPr>
            <p:cNvPr id="147" name="Google Shape;147;p16"/>
            <p:cNvSpPr/>
            <p:nvPr/>
          </p:nvSpPr>
          <p:spPr>
            <a:xfrm>
              <a:off x="6921078" y="3750165"/>
              <a:ext cx="283475" cy="436559"/>
            </a:xfrm>
            <a:custGeom>
              <a:rect b="b" l="l" r="r" t="t"/>
              <a:pathLst>
                <a:path extrusionOk="0" h="436559" w="283475">
                  <a:moveTo>
                    <a:pt x="242985" y="198434"/>
                  </a:moveTo>
                  <a:cubicBezTo>
                    <a:pt x="242985" y="198434"/>
                    <a:pt x="126605" y="198434"/>
                    <a:pt x="60746" y="198434"/>
                  </a:cubicBezTo>
                  <a:lnTo>
                    <a:pt x="60746" y="119063"/>
                  </a:lnTo>
                  <a:cubicBezTo>
                    <a:pt x="60746" y="75286"/>
                    <a:pt x="97077" y="39691"/>
                    <a:pt x="141738" y="39691"/>
                  </a:cubicBezTo>
                  <a:cubicBezTo>
                    <a:pt x="186408" y="39691"/>
                    <a:pt x="222730" y="75286"/>
                    <a:pt x="222730" y="119063"/>
                  </a:cubicBezTo>
                  <a:cubicBezTo>
                    <a:pt x="222730" y="130026"/>
                    <a:pt x="231798" y="138903"/>
                    <a:pt x="242985" y="138903"/>
                  </a:cubicBezTo>
                  <a:cubicBezTo>
                    <a:pt x="254172" y="138903"/>
                    <a:pt x="263230" y="130026"/>
                    <a:pt x="263230" y="119063"/>
                  </a:cubicBezTo>
                  <a:cubicBezTo>
                    <a:pt x="263230" y="53407"/>
                    <a:pt x="208734" y="0"/>
                    <a:pt x="141738" y="0"/>
                  </a:cubicBezTo>
                  <a:cubicBezTo>
                    <a:pt x="74742" y="0"/>
                    <a:pt x="20245" y="53407"/>
                    <a:pt x="20245" y="119063"/>
                  </a:cubicBezTo>
                  <a:lnTo>
                    <a:pt x="20245" y="204930"/>
                  </a:lnTo>
                  <a:cubicBezTo>
                    <a:pt x="8660" y="212369"/>
                    <a:pt x="0" y="225200"/>
                    <a:pt x="0" y="238125"/>
                  </a:cubicBezTo>
                  <a:lnTo>
                    <a:pt x="0" y="396869"/>
                  </a:lnTo>
                  <a:cubicBezTo>
                    <a:pt x="0" y="418786"/>
                    <a:pt x="18146" y="436559"/>
                    <a:pt x="40501" y="436559"/>
                  </a:cubicBezTo>
                  <a:lnTo>
                    <a:pt x="242985" y="436559"/>
                  </a:lnTo>
                  <a:cubicBezTo>
                    <a:pt x="265339" y="436559"/>
                    <a:pt x="283476" y="418786"/>
                    <a:pt x="283476" y="396869"/>
                  </a:cubicBezTo>
                  <a:lnTo>
                    <a:pt x="283476" y="238115"/>
                  </a:lnTo>
                  <a:cubicBezTo>
                    <a:pt x="283485" y="216198"/>
                    <a:pt x="265339" y="198434"/>
                    <a:pt x="242985" y="1984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accent1"/>
                </a:solidFill>
                <a:highlight>
                  <a:schemeClr val="accent1"/>
                </a:highlight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16"/>
            <p:cNvSpPr/>
            <p:nvPr/>
          </p:nvSpPr>
          <p:spPr>
            <a:xfrm>
              <a:off x="6819831" y="4246256"/>
              <a:ext cx="485969" cy="39681"/>
            </a:xfrm>
            <a:custGeom>
              <a:rect b="b" l="l" r="r" t="t"/>
              <a:pathLst>
                <a:path extrusionOk="0" h="39681" w="485969">
                  <a:moveTo>
                    <a:pt x="0" y="0"/>
                  </a:moveTo>
                  <a:lnTo>
                    <a:pt x="485969" y="0"/>
                  </a:lnTo>
                  <a:lnTo>
                    <a:pt x="485969" y="39681"/>
                  </a:lnTo>
                  <a:lnTo>
                    <a:pt x="0" y="396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accent1"/>
                </a:solidFill>
                <a:highlight>
                  <a:schemeClr val="accent1"/>
                </a:highlight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p16"/>
            <p:cNvSpPr/>
            <p:nvPr/>
          </p:nvSpPr>
          <p:spPr>
            <a:xfrm>
              <a:off x="6819831" y="3650943"/>
              <a:ext cx="485969" cy="39690"/>
            </a:xfrm>
            <a:custGeom>
              <a:rect b="b" l="l" r="r" t="t"/>
              <a:pathLst>
                <a:path extrusionOk="0" h="39690" w="485969">
                  <a:moveTo>
                    <a:pt x="0" y="0"/>
                  </a:moveTo>
                  <a:lnTo>
                    <a:pt x="485969" y="0"/>
                  </a:lnTo>
                  <a:lnTo>
                    <a:pt x="485969" y="39691"/>
                  </a:lnTo>
                  <a:lnTo>
                    <a:pt x="0" y="3969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accent1"/>
                </a:solidFill>
                <a:highlight>
                  <a:schemeClr val="accent1"/>
                </a:highlight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150;p16"/>
            <p:cNvSpPr/>
            <p:nvPr/>
          </p:nvSpPr>
          <p:spPr>
            <a:xfrm>
              <a:off x="6556601" y="3551722"/>
              <a:ext cx="951683" cy="952509"/>
            </a:xfrm>
            <a:custGeom>
              <a:rect b="b" l="l" r="r" t="t"/>
              <a:pathLst>
                <a:path extrusionOk="0" h="952509" w="951683">
                  <a:moveTo>
                    <a:pt x="850446" y="793747"/>
                  </a:moveTo>
                  <a:lnTo>
                    <a:pt x="850446" y="99222"/>
                  </a:lnTo>
                  <a:cubicBezTo>
                    <a:pt x="850446" y="44510"/>
                    <a:pt x="805028" y="0"/>
                    <a:pt x="749200" y="0"/>
                  </a:cubicBezTo>
                  <a:lnTo>
                    <a:pt x="101247" y="0"/>
                  </a:lnTo>
                  <a:cubicBezTo>
                    <a:pt x="45428" y="0"/>
                    <a:pt x="0" y="44510"/>
                    <a:pt x="0" y="99222"/>
                  </a:cubicBezTo>
                  <a:lnTo>
                    <a:pt x="0" y="218284"/>
                  </a:lnTo>
                  <a:lnTo>
                    <a:pt x="161993" y="218284"/>
                  </a:lnTo>
                  <a:lnTo>
                    <a:pt x="161993" y="853288"/>
                  </a:lnTo>
                  <a:cubicBezTo>
                    <a:pt x="161993" y="907990"/>
                    <a:pt x="207421" y="952510"/>
                    <a:pt x="263240" y="952510"/>
                  </a:cubicBezTo>
                  <a:lnTo>
                    <a:pt x="850446" y="952510"/>
                  </a:lnTo>
                  <a:cubicBezTo>
                    <a:pt x="906255" y="952510"/>
                    <a:pt x="951684" y="907990"/>
                    <a:pt x="951684" y="853288"/>
                  </a:cubicBezTo>
                  <a:lnTo>
                    <a:pt x="951684" y="793756"/>
                  </a:lnTo>
                  <a:lnTo>
                    <a:pt x="850446" y="793756"/>
                  </a:lnTo>
                  <a:close/>
                  <a:moveTo>
                    <a:pt x="40501" y="178594"/>
                  </a:moveTo>
                  <a:lnTo>
                    <a:pt x="40501" y="99222"/>
                  </a:lnTo>
                  <a:cubicBezTo>
                    <a:pt x="40501" y="66399"/>
                    <a:pt x="67744" y="39691"/>
                    <a:pt x="101247" y="39691"/>
                  </a:cubicBezTo>
                  <a:cubicBezTo>
                    <a:pt x="134740" y="39691"/>
                    <a:pt x="161993" y="66399"/>
                    <a:pt x="161993" y="99222"/>
                  </a:cubicBezTo>
                  <a:lnTo>
                    <a:pt x="161993" y="178594"/>
                  </a:lnTo>
                  <a:lnTo>
                    <a:pt x="40501" y="178594"/>
                  </a:lnTo>
                  <a:close/>
                  <a:moveTo>
                    <a:pt x="323976" y="853278"/>
                  </a:moveTo>
                  <a:cubicBezTo>
                    <a:pt x="323976" y="886101"/>
                    <a:pt x="296723" y="912809"/>
                    <a:pt x="263230" y="912809"/>
                  </a:cubicBezTo>
                  <a:cubicBezTo>
                    <a:pt x="229737" y="912809"/>
                    <a:pt x="202484" y="886101"/>
                    <a:pt x="202484" y="853278"/>
                  </a:cubicBezTo>
                  <a:lnTo>
                    <a:pt x="202484" y="99222"/>
                  </a:lnTo>
                  <a:cubicBezTo>
                    <a:pt x="202484" y="76800"/>
                    <a:pt x="194572" y="56321"/>
                    <a:pt x="181723" y="39691"/>
                  </a:cubicBezTo>
                  <a:lnTo>
                    <a:pt x="749200" y="39691"/>
                  </a:lnTo>
                  <a:cubicBezTo>
                    <a:pt x="782693" y="39691"/>
                    <a:pt x="809946" y="66399"/>
                    <a:pt x="809946" y="99222"/>
                  </a:cubicBezTo>
                  <a:lnTo>
                    <a:pt x="809946" y="793756"/>
                  </a:lnTo>
                  <a:lnTo>
                    <a:pt x="323976" y="793756"/>
                  </a:lnTo>
                  <a:lnTo>
                    <a:pt x="323976" y="853278"/>
                  </a:lnTo>
                  <a:close/>
                  <a:moveTo>
                    <a:pt x="911193" y="853278"/>
                  </a:moveTo>
                  <a:cubicBezTo>
                    <a:pt x="911193" y="886101"/>
                    <a:pt x="883939" y="912809"/>
                    <a:pt x="850446" y="912809"/>
                  </a:cubicBezTo>
                  <a:lnTo>
                    <a:pt x="344193" y="912809"/>
                  </a:lnTo>
                  <a:cubicBezTo>
                    <a:pt x="356935" y="896226"/>
                    <a:pt x="364477" y="875605"/>
                    <a:pt x="364477" y="853278"/>
                  </a:cubicBezTo>
                  <a:lnTo>
                    <a:pt x="364477" y="833438"/>
                  </a:lnTo>
                  <a:lnTo>
                    <a:pt x="911193" y="833438"/>
                  </a:lnTo>
                  <a:lnTo>
                    <a:pt x="911193" y="85327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accent1"/>
                </a:solidFill>
                <a:highlight>
                  <a:schemeClr val="accent1"/>
                </a:highlight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151;p16"/>
            <p:cNvSpPr/>
            <p:nvPr/>
          </p:nvSpPr>
          <p:spPr>
            <a:xfrm>
              <a:off x="7233779" y="4147034"/>
              <a:ext cx="72020" cy="39690"/>
            </a:xfrm>
            <a:custGeom>
              <a:rect b="b" l="l" r="r" t="t"/>
              <a:pathLst>
                <a:path extrusionOk="0" h="39690" w="72020">
                  <a:moveTo>
                    <a:pt x="72021" y="39691"/>
                  </a:moveTo>
                  <a:lnTo>
                    <a:pt x="72021" y="0"/>
                  </a:lnTo>
                  <a:lnTo>
                    <a:pt x="11275" y="0"/>
                  </a:lnTo>
                  <a:cubicBezTo>
                    <a:pt x="11275" y="14516"/>
                    <a:pt x="6979" y="27965"/>
                    <a:pt x="0" y="39691"/>
                  </a:cubicBezTo>
                  <a:lnTo>
                    <a:pt x="72021" y="3969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accent1"/>
                </a:solidFill>
                <a:highlight>
                  <a:schemeClr val="accent1"/>
                </a:highlight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16"/>
            <p:cNvSpPr/>
            <p:nvPr/>
          </p:nvSpPr>
          <p:spPr>
            <a:xfrm>
              <a:off x="6819831" y="4147034"/>
              <a:ext cx="72020" cy="39690"/>
            </a:xfrm>
            <a:custGeom>
              <a:rect b="b" l="l" r="r" t="t"/>
              <a:pathLst>
                <a:path extrusionOk="0" h="39690" w="72020">
                  <a:moveTo>
                    <a:pt x="0" y="0"/>
                  </a:moveTo>
                  <a:lnTo>
                    <a:pt x="0" y="39691"/>
                  </a:lnTo>
                  <a:lnTo>
                    <a:pt x="72021" y="39691"/>
                  </a:lnTo>
                  <a:cubicBezTo>
                    <a:pt x="65052" y="27965"/>
                    <a:pt x="60746" y="14516"/>
                    <a:pt x="6074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accent1"/>
                </a:solidFill>
                <a:highlight>
                  <a:schemeClr val="accent1"/>
                </a:highlight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16"/>
            <p:cNvSpPr/>
            <p:nvPr/>
          </p:nvSpPr>
          <p:spPr>
            <a:xfrm>
              <a:off x="7245054" y="4047812"/>
              <a:ext cx="60746" cy="39690"/>
            </a:xfrm>
            <a:custGeom>
              <a:rect b="b" l="l" r="r" t="t"/>
              <a:pathLst>
                <a:path extrusionOk="0" h="39690" w="60746">
                  <a:moveTo>
                    <a:pt x="0" y="0"/>
                  </a:moveTo>
                  <a:lnTo>
                    <a:pt x="60746" y="0"/>
                  </a:lnTo>
                  <a:lnTo>
                    <a:pt x="60746" y="39691"/>
                  </a:lnTo>
                  <a:lnTo>
                    <a:pt x="0" y="3969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accent1"/>
                </a:solidFill>
                <a:highlight>
                  <a:schemeClr val="accent1"/>
                </a:highlight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16"/>
            <p:cNvSpPr/>
            <p:nvPr/>
          </p:nvSpPr>
          <p:spPr>
            <a:xfrm>
              <a:off x="6819831" y="4047812"/>
              <a:ext cx="60746" cy="39690"/>
            </a:xfrm>
            <a:custGeom>
              <a:rect b="b" l="l" r="r" t="t"/>
              <a:pathLst>
                <a:path extrusionOk="0" h="39690" w="60746">
                  <a:moveTo>
                    <a:pt x="0" y="0"/>
                  </a:moveTo>
                  <a:lnTo>
                    <a:pt x="60746" y="0"/>
                  </a:lnTo>
                  <a:lnTo>
                    <a:pt x="60746" y="39691"/>
                  </a:lnTo>
                  <a:lnTo>
                    <a:pt x="0" y="3969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accent1"/>
                </a:solidFill>
                <a:highlight>
                  <a:schemeClr val="accent1"/>
                </a:highlight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p16"/>
            <p:cNvSpPr/>
            <p:nvPr/>
          </p:nvSpPr>
          <p:spPr>
            <a:xfrm>
              <a:off x="7234003" y="3948590"/>
              <a:ext cx="71797" cy="39690"/>
            </a:xfrm>
            <a:custGeom>
              <a:rect b="b" l="l" r="r" t="t"/>
              <a:pathLst>
                <a:path extrusionOk="0" h="39690" w="71797">
                  <a:moveTo>
                    <a:pt x="71797" y="39691"/>
                  </a:moveTo>
                  <a:lnTo>
                    <a:pt x="71797" y="0"/>
                  </a:lnTo>
                  <a:lnTo>
                    <a:pt x="0" y="0"/>
                  </a:lnTo>
                  <a:cubicBezTo>
                    <a:pt x="6940" y="11706"/>
                    <a:pt x="11051" y="25213"/>
                    <a:pt x="11051" y="39691"/>
                  </a:cubicBezTo>
                  <a:lnTo>
                    <a:pt x="71797" y="3969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accent1"/>
                </a:solidFill>
                <a:highlight>
                  <a:schemeClr val="accent1"/>
                </a:highlight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16"/>
            <p:cNvSpPr/>
            <p:nvPr/>
          </p:nvSpPr>
          <p:spPr>
            <a:xfrm>
              <a:off x="6819831" y="3948600"/>
              <a:ext cx="72730" cy="39690"/>
            </a:xfrm>
            <a:custGeom>
              <a:rect b="b" l="l" r="r" t="t"/>
              <a:pathLst>
                <a:path extrusionOk="0" h="39690" w="72730">
                  <a:moveTo>
                    <a:pt x="0" y="0"/>
                  </a:moveTo>
                  <a:lnTo>
                    <a:pt x="0" y="39691"/>
                  </a:lnTo>
                  <a:lnTo>
                    <a:pt x="60746" y="39691"/>
                  </a:lnTo>
                  <a:cubicBezTo>
                    <a:pt x="60746" y="25870"/>
                    <a:pt x="65052" y="12135"/>
                    <a:pt x="7273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accent1"/>
                </a:solidFill>
                <a:highlight>
                  <a:schemeClr val="accent1"/>
                </a:highlight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16"/>
            <p:cNvSpPr/>
            <p:nvPr/>
          </p:nvSpPr>
          <p:spPr>
            <a:xfrm>
              <a:off x="6819840" y="3849378"/>
              <a:ext cx="82391" cy="39690"/>
            </a:xfrm>
            <a:custGeom>
              <a:rect b="b" l="l" r="r" t="t"/>
              <a:pathLst>
                <a:path extrusionOk="0" h="39690" w="82391">
                  <a:moveTo>
                    <a:pt x="82391" y="0"/>
                  </a:moveTo>
                  <a:lnTo>
                    <a:pt x="0" y="0"/>
                  </a:lnTo>
                  <a:lnTo>
                    <a:pt x="0" y="39691"/>
                  </a:lnTo>
                  <a:lnTo>
                    <a:pt x="80992" y="39691"/>
                  </a:lnTo>
                  <a:lnTo>
                    <a:pt x="80992" y="19850"/>
                  </a:lnTo>
                  <a:cubicBezTo>
                    <a:pt x="80992" y="13097"/>
                    <a:pt x="81575" y="6515"/>
                    <a:pt x="823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accent1"/>
                </a:solidFill>
                <a:highlight>
                  <a:schemeClr val="accent1"/>
                </a:highlight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16"/>
            <p:cNvSpPr/>
            <p:nvPr/>
          </p:nvSpPr>
          <p:spPr>
            <a:xfrm>
              <a:off x="7220891" y="3849378"/>
              <a:ext cx="84908" cy="39690"/>
            </a:xfrm>
            <a:custGeom>
              <a:rect b="b" l="l" r="r" t="t"/>
              <a:pathLst>
                <a:path extrusionOk="0" h="39690" w="84908">
                  <a:moveTo>
                    <a:pt x="0" y="39691"/>
                  </a:moveTo>
                  <a:lnTo>
                    <a:pt x="84909" y="39691"/>
                  </a:lnTo>
                  <a:lnTo>
                    <a:pt x="84909" y="0"/>
                  </a:lnTo>
                  <a:lnTo>
                    <a:pt x="2508" y="0"/>
                  </a:lnTo>
                  <a:cubicBezTo>
                    <a:pt x="3334" y="6515"/>
                    <a:pt x="3917" y="13097"/>
                    <a:pt x="3917" y="19841"/>
                  </a:cubicBezTo>
                  <a:cubicBezTo>
                    <a:pt x="3917" y="26860"/>
                    <a:pt x="2294" y="33433"/>
                    <a:pt x="0" y="396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accent1"/>
                </a:solidFill>
                <a:highlight>
                  <a:schemeClr val="accent1"/>
                </a:highlight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16"/>
            <p:cNvSpPr/>
            <p:nvPr/>
          </p:nvSpPr>
          <p:spPr>
            <a:xfrm>
              <a:off x="6819831" y="3750156"/>
              <a:ext cx="136207" cy="39690"/>
            </a:xfrm>
            <a:custGeom>
              <a:rect b="b" l="l" r="r" t="t"/>
              <a:pathLst>
                <a:path extrusionOk="0" h="39690" w="136207">
                  <a:moveTo>
                    <a:pt x="136208" y="0"/>
                  </a:moveTo>
                  <a:lnTo>
                    <a:pt x="0" y="0"/>
                  </a:lnTo>
                  <a:lnTo>
                    <a:pt x="0" y="39691"/>
                  </a:lnTo>
                  <a:lnTo>
                    <a:pt x="102899" y="39691"/>
                  </a:lnTo>
                  <a:cubicBezTo>
                    <a:pt x="111773" y="24727"/>
                    <a:pt x="123038" y="11354"/>
                    <a:pt x="1362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accent1"/>
                </a:solidFill>
                <a:highlight>
                  <a:schemeClr val="accent1"/>
                </a:highlight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16"/>
            <p:cNvSpPr/>
            <p:nvPr/>
          </p:nvSpPr>
          <p:spPr>
            <a:xfrm>
              <a:off x="7169602" y="3750156"/>
              <a:ext cx="136207" cy="39690"/>
            </a:xfrm>
            <a:custGeom>
              <a:rect b="b" l="l" r="r" t="t"/>
              <a:pathLst>
                <a:path extrusionOk="0" h="39690" w="136207">
                  <a:moveTo>
                    <a:pt x="33299" y="39691"/>
                  </a:moveTo>
                  <a:lnTo>
                    <a:pt x="136208" y="39691"/>
                  </a:lnTo>
                  <a:lnTo>
                    <a:pt x="136208" y="0"/>
                  </a:lnTo>
                  <a:lnTo>
                    <a:pt x="0" y="0"/>
                  </a:lnTo>
                  <a:cubicBezTo>
                    <a:pt x="13170" y="11354"/>
                    <a:pt x="24435" y="24727"/>
                    <a:pt x="33299" y="396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accent1"/>
                </a:solidFill>
                <a:highlight>
                  <a:schemeClr val="accent1"/>
                </a:highlight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1" name="Google Shape;161;p16"/>
          <p:cNvGrpSpPr/>
          <p:nvPr/>
        </p:nvGrpSpPr>
        <p:grpSpPr>
          <a:xfrm>
            <a:off x="3908296" y="2353520"/>
            <a:ext cx="1327509" cy="1184814"/>
            <a:chOff x="3594393" y="2169107"/>
            <a:chExt cx="953670" cy="952499"/>
          </a:xfrm>
        </p:grpSpPr>
        <p:sp>
          <p:nvSpPr>
            <p:cNvPr id="162" name="Google Shape;162;p16"/>
            <p:cNvSpPr/>
            <p:nvPr/>
          </p:nvSpPr>
          <p:spPr>
            <a:xfrm>
              <a:off x="4032123" y="2764429"/>
              <a:ext cx="93383" cy="93383"/>
            </a:xfrm>
            <a:custGeom>
              <a:rect b="b" l="l" r="r" t="t"/>
              <a:pathLst>
                <a:path extrusionOk="0" h="93383" w="93383">
                  <a:moveTo>
                    <a:pt x="93383" y="46692"/>
                  </a:moveTo>
                  <a:cubicBezTo>
                    <a:pt x="93383" y="72479"/>
                    <a:pt x="72479" y="93383"/>
                    <a:pt x="46692" y="93383"/>
                  </a:cubicBezTo>
                  <a:cubicBezTo>
                    <a:pt x="20905" y="93383"/>
                    <a:pt x="0" y="72479"/>
                    <a:pt x="0" y="46692"/>
                  </a:cubicBezTo>
                  <a:cubicBezTo>
                    <a:pt x="0" y="20905"/>
                    <a:pt x="20904" y="0"/>
                    <a:pt x="46692" y="0"/>
                  </a:cubicBezTo>
                  <a:cubicBezTo>
                    <a:pt x="72479" y="0"/>
                    <a:pt x="93383" y="20905"/>
                    <a:pt x="93383" y="4669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p16"/>
            <p:cNvSpPr/>
            <p:nvPr/>
          </p:nvSpPr>
          <p:spPr>
            <a:xfrm>
              <a:off x="4008778" y="2869470"/>
              <a:ext cx="140074" cy="93383"/>
            </a:xfrm>
            <a:custGeom>
              <a:rect b="b" l="l" r="r" t="t"/>
              <a:pathLst>
                <a:path extrusionOk="0" h="93383" w="140074">
                  <a:moveTo>
                    <a:pt x="140075" y="70028"/>
                  </a:moveTo>
                  <a:cubicBezTo>
                    <a:pt x="140075" y="31347"/>
                    <a:pt x="108690" y="0"/>
                    <a:pt x="70037" y="0"/>
                  </a:cubicBezTo>
                  <a:cubicBezTo>
                    <a:pt x="31356" y="0"/>
                    <a:pt x="0" y="31347"/>
                    <a:pt x="0" y="70028"/>
                  </a:cubicBezTo>
                  <a:lnTo>
                    <a:pt x="0" y="93383"/>
                  </a:lnTo>
                  <a:lnTo>
                    <a:pt x="140075" y="93383"/>
                  </a:lnTo>
                  <a:lnTo>
                    <a:pt x="140075" y="7002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164;p16"/>
            <p:cNvSpPr/>
            <p:nvPr/>
          </p:nvSpPr>
          <p:spPr>
            <a:xfrm>
              <a:off x="4350801" y="2764429"/>
              <a:ext cx="93383" cy="93383"/>
            </a:xfrm>
            <a:custGeom>
              <a:rect b="b" l="l" r="r" t="t"/>
              <a:pathLst>
                <a:path extrusionOk="0" h="93383" w="93383">
                  <a:moveTo>
                    <a:pt x="93383" y="46692"/>
                  </a:moveTo>
                  <a:cubicBezTo>
                    <a:pt x="93383" y="72479"/>
                    <a:pt x="72479" y="93383"/>
                    <a:pt x="46692" y="93383"/>
                  </a:cubicBezTo>
                  <a:cubicBezTo>
                    <a:pt x="20905" y="93383"/>
                    <a:pt x="0" y="72479"/>
                    <a:pt x="0" y="46692"/>
                  </a:cubicBezTo>
                  <a:cubicBezTo>
                    <a:pt x="0" y="20905"/>
                    <a:pt x="20905" y="0"/>
                    <a:pt x="46692" y="0"/>
                  </a:cubicBezTo>
                  <a:cubicBezTo>
                    <a:pt x="72479" y="0"/>
                    <a:pt x="93383" y="20905"/>
                    <a:pt x="93383" y="4669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165;p16"/>
            <p:cNvSpPr/>
            <p:nvPr/>
          </p:nvSpPr>
          <p:spPr>
            <a:xfrm>
              <a:off x="4327446" y="2869470"/>
              <a:ext cx="140074" cy="93383"/>
            </a:xfrm>
            <a:custGeom>
              <a:rect b="b" l="l" r="r" t="t"/>
              <a:pathLst>
                <a:path extrusionOk="0" h="93383" w="140074">
                  <a:moveTo>
                    <a:pt x="140075" y="70028"/>
                  </a:moveTo>
                  <a:cubicBezTo>
                    <a:pt x="140075" y="31347"/>
                    <a:pt x="108718" y="0"/>
                    <a:pt x="70037" y="0"/>
                  </a:cubicBezTo>
                  <a:cubicBezTo>
                    <a:pt x="31356" y="0"/>
                    <a:pt x="0" y="31347"/>
                    <a:pt x="0" y="70028"/>
                  </a:cubicBezTo>
                  <a:lnTo>
                    <a:pt x="0" y="93383"/>
                  </a:lnTo>
                  <a:lnTo>
                    <a:pt x="140065" y="93383"/>
                  </a:lnTo>
                  <a:lnTo>
                    <a:pt x="140065" y="7002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p16"/>
            <p:cNvSpPr/>
            <p:nvPr/>
          </p:nvSpPr>
          <p:spPr>
            <a:xfrm>
              <a:off x="4192048" y="2923182"/>
              <a:ext cx="93383" cy="93383"/>
            </a:xfrm>
            <a:custGeom>
              <a:rect b="b" l="l" r="r" t="t"/>
              <a:pathLst>
                <a:path extrusionOk="0" h="93383" w="93383">
                  <a:moveTo>
                    <a:pt x="93383" y="46692"/>
                  </a:moveTo>
                  <a:cubicBezTo>
                    <a:pt x="93383" y="72479"/>
                    <a:pt x="72479" y="93383"/>
                    <a:pt x="46692" y="93383"/>
                  </a:cubicBezTo>
                  <a:cubicBezTo>
                    <a:pt x="20905" y="93383"/>
                    <a:pt x="0" y="72479"/>
                    <a:pt x="0" y="46692"/>
                  </a:cubicBezTo>
                  <a:cubicBezTo>
                    <a:pt x="0" y="20905"/>
                    <a:pt x="20905" y="0"/>
                    <a:pt x="46692" y="0"/>
                  </a:cubicBezTo>
                  <a:cubicBezTo>
                    <a:pt x="72479" y="0"/>
                    <a:pt x="93383" y="20905"/>
                    <a:pt x="93383" y="4669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p16"/>
            <p:cNvSpPr/>
            <p:nvPr/>
          </p:nvSpPr>
          <p:spPr>
            <a:xfrm>
              <a:off x="4168693" y="3028223"/>
              <a:ext cx="140074" cy="93383"/>
            </a:xfrm>
            <a:custGeom>
              <a:rect b="b" l="l" r="r" t="t"/>
              <a:pathLst>
                <a:path extrusionOk="0" h="93383" w="140074">
                  <a:moveTo>
                    <a:pt x="140075" y="70028"/>
                  </a:moveTo>
                  <a:cubicBezTo>
                    <a:pt x="140075" y="31347"/>
                    <a:pt x="108728" y="0"/>
                    <a:pt x="70037" y="0"/>
                  </a:cubicBezTo>
                  <a:cubicBezTo>
                    <a:pt x="31356" y="0"/>
                    <a:pt x="0" y="31347"/>
                    <a:pt x="0" y="70028"/>
                  </a:cubicBezTo>
                  <a:lnTo>
                    <a:pt x="0" y="93383"/>
                  </a:lnTo>
                  <a:lnTo>
                    <a:pt x="140075" y="93383"/>
                  </a:lnTo>
                  <a:lnTo>
                    <a:pt x="140075" y="7002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p16"/>
            <p:cNvSpPr/>
            <p:nvPr/>
          </p:nvSpPr>
          <p:spPr>
            <a:xfrm>
              <a:off x="4190886" y="2605675"/>
              <a:ext cx="93383" cy="93383"/>
            </a:xfrm>
            <a:custGeom>
              <a:rect b="b" l="l" r="r" t="t"/>
              <a:pathLst>
                <a:path extrusionOk="0" h="93383" w="93383">
                  <a:moveTo>
                    <a:pt x="93383" y="46692"/>
                  </a:moveTo>
                  <a:cubicBezTo>
                    <a:pt x="93383" y="72479"/>
                    <a:pt x="72479" y="93383"/>
                    <a:pt x="46692" y="93383"/>
                  </a:cubicBezTo>
                  <a:cubicBezTo>
                    <a:pt x="20905" y="93383"/>
                    <a:pt x="0" y="72479"/>
                    <a:pt x="0" y="46692"/>
                  </a:cubicBezTo>
                  <a:cubicBezTo>
                    <a:pt x="0" y="20905"/>
                    <a:pt x="20905" y="0"/>
                    <a:pt x="46692" y="0"/>
                  </a:cubicBezTo>
                  <a:cubicBezTo>
                    <a:pt x="72479" y="0"/>
                    <a:pt x="93383" y="20904"/>
                    <a:pt x="93383" y="4669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169;p16"/>
            <p:cNvSpPr/>
            <p:nvPr/>
          </p:nvSpPr>
          <p:spPr>
            <a:xfrm>
              <a:off x="4167521" y="2710727"/>
              <a:ext cx="140084" cy="93383"/>
            </a:xfrm>
            <a:custGeom>
              <a:rect b="b" l="l" r="r" t="t"/>
              <a:pathLst>
                <a:path extrusionOk="0" h="93383" w="140084">
                  <a:moveTo>
                    <a:pt x="140084" y="70028"/>
                  </a:moveTo>
                  <a:cubicBezTo>
                    <a:pt x="140084" y="31337"/>
                    <a:pt x="108728" y="0"/>
                    <a:pt x="70037" y="0"/>
                  </a:cubicBezTo>
                  <a:cubicBezTo>
                    <a:pt x="31356" y="0"/>
                    <a:pt x="0" y="31337"/>
                    <a:pt x="0" y="70028"/>
                  </a:cubicBezTo>
                  <a:lnTo>
                    <a:pt x="0" y="93383"/>
                  </a:lnTo>
                  <a:lnTo>
                    <a:pt x="140075" y="93383"/>
                  </a:lnTo>
                  <a:lnTo>
                    <a:pt x="140075" y="7002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16"/>
            <p:cNvSpPr/>
            <p:nvPr/>
          </p:nvSpPr>
          <p:spPr>
            <a:xfrm>
              <a:off x="4431335" y="2347710"/>
              <a:ext cx="93383" cy="93383"/>
            </a:xfrm>
            <a:custGeom>
              <a:rect b="b" l="l" r="r" t="t"/>
              <a:pathLst>
                <a:path extrusionOk="0" h="93383" w="93383">
                  <a:moveTo>
                    <a:pt x="93383" y="46692"/>
                  </a:moveTo>
                  <a:cubicBezTo>
                    <a:pt x="93383" y="72479"/>
                    <a:pt x="72479" y="93383"/>
                    <a:pt x="46692" y="93383"/>
                  </a:cubicBezTo>
                  <a:cubicBezTo>
                    <a:pt x="20905" y="93383"/>
                    <a:pt x="0" y="72479"/>
                    <a:pt x="0" y="46692"/>
                  </a:cubicBezTo>
                  <a:cubicBezTo>
                    <a:pt x="0" y="20905"/>
                    <a:pt x="20905" y="0"/>
                    <a:pt x="46692" y="0"/>
                  </a:cubicBezTo>
                  <a:cubicBezTo>
                    <a:pt x="72479" y="0"/>
                    <a:pt x="93383" y="20905"/>
                    <a:pt x="93383" y="4669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16"/>
            <p:cNvSpPr/>
            <p:nvPr/>
          </p:nvSpPr>
          <p:spPr>
            <a:xfrm>
              <a:off x="4407989" y="2452751"/>
              <a:ext cx="140074" cy="271976"/>
            </a:xfrm>
            <a:custGeom>
              <a:rect b="b" l="l" r="r" t="t"/>
              <a:pathLst>
                <a:path extrusionOk="0" h="271976" w="140074">
                  <a:moveTo>
                    <a:pt x="138903" y="73543"/>
                  </a:moveTo>
                  <a:cubicBezTo>
                    <a:pt x="138903" y="34862"/>
                    <a:pt x="108718" y="0"/>
                    <a:pt x="70037" y="0"/>
                  </a:cubicBezTo>
                  <a:cubicBezTo>
                    <a:pt x="31356" y="0"/>
                    <a:pt x="0" y="34862"/>
                    <a:pt x="0" y="73543"/>
                  </a:cubicBezTo>
                  <a:lnTo>
                    <a:pt x="1162" y="271977"/>
                  </a:lnTo>
                  <a:lnTo>
                    <a:pt x="140075" y="271977"/>
                  </a:lnTo>
                  <a:lnTo>
                    <a:pt x="138903" y="7354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16"/>
            <p:cNvSpPr/>
            <p:nvPr/>
          </p:nvSpPr>
          <p:spPr>
            <a:xfrm>
              <a:off x="3832514" y="2288177"/>
              <a:ext cx="476235" cy="654835"/>
            </a:xfrm>
            <a:custGeom>
              <a:rect b="b" l="l" r="r" t="t"/>
              <a:pathLst>
                <a:path extrusionOk="0" h="654835" w="476235">
                  <a:moveTo>
                    <a:pt x="19834" y="654836"/>
                  </a:moveTo>
                  <a:cubicBezTo>
                    <a:pt x="15853" y="654836"/>
                    <a:pt x="11853" y="653645"/>
                    <a:pt x="8357" y="651168"/>
                  </a:cubicBezTo>
                  <a:cubicBezTo>
                    <a:pt x="-578" y="644834"/>
                    <a:pt x="-2673" y="632442"/>
                    <a:pt x="3651" y="623508"/>
                  </a:cubicBezTo>
                  <a:lnTo>
                    <a:pt x="440211" y="8355"/>
                  </a:lnTo>
                  <a:cubicBezTo>
                    <a:pt x="446555" y="-580"/>
                    <a:pt x="458956" y="-2675"/>
                    <a:pt x="467881" y="3659"/>
                  </a:cubicBezTo>
                  <a:cubicBezTo>
                    <a:pt x="476815" y="9993"/>
                    <a:pt x="478911" y="22385"/>
                    <a:pt x="472577" y="31319"/>
                  </a:cubicBezTo>
                  <a:lnTo>
                    <a:pt x="36036" y="646473"/>
                  </a:lnTo>
                  <a:cubicBezTo>
                    <a:pt x="32160" y="651930"/>
                    <a:pt x="26045" y="654836"/>
                    <a:pt x="19834" y="6548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16"/>
            <p:cNvSpPr/>
            <p:nvPr/>
          </p:nvSpPr>
          <p:spPr>
            <a:xfrm>
              <a:off x="3594393" y="2169107"/>
              <a:ext cx="436559" cy="456399"/>
            </a:xfrm>
            <a:custGeom>
              <a:rect b="b" l="l" r="r" t="t"/>
              <a:pathLst>
                <a:path extrusionOk="0" h="456399" w="436559">
                  <a:moveTo>
                    <a:pt x="416719" y="0"/>
                  </a:moveTo>
                  <a:lnTo>
                    <a:pt x="19841" y="0"/>
                  </a:lnTo>
                  <a:cubicBezTo>
                    <a:pt x="8877" y="0"/>
                    <a:pt x="0" y="8877"/>
                    <a:pt x="0" y="19841"/>
                  </a:cubicBezTo>
                  <a:lnTo>
                    <a:pt x="0" y="297656"/>
                  </a:lnTo>
                  <a:lnTo>
                    <a:pt x="0" y="337347"/>
                  </a:lnTo>
                  <a:cubicBezTo>
                    <a:pt x="0" y="348310"/>
                    <a:pt x="8877" y="357188"/>
                    <a:pt x="19841" y="357188"/>
                  </a:cubicBezTo>
                  <a:lnTo>
                    <a:pt x="178594" y="357188"/>
                  </a:lnTo>
                  <a:cubicBezTo>
                    <a:pt x="178594" y="375075"/>
                    <a:pt x="178594" y="416719"/>
                    <a:pt x="119063" y="416719"/>
                  </a:cubicBezTo>
                  <a:cubicBezTo>
                    <a:pt x="108099" y="416719"/>
                    <a:pt x="99222" y="425596"/>
                    <a:pt x="99222" y="436559"/>
                  </a:cubicBezTo>
                  <a:cubicBezTo>
                    <a:pt x="99222" y="447523"/>
                    <a:pt x="108099" y="456400"/>
                    <a:pt x="119063" y="456400"/>
                  </a:cubicBezTo>
                  <a:lnTo>
                    <a:pt x="218284" y="456400"/>
                  </a:lnTo>
                  <a:lnTo>
                    <a:pt x="317506" y="456400"/>
                  </a:lnTo>
                  <a:cubicBezTo>
                    <a:pt x="328470" y="456400"/>
                    <a:pt x="337347" y="447523"/>
                    <a:pt x="337347" y="436559"/>
                  </a:cubicBezTo>
                  <a:cubicBezTo>
                    <a:pt x="337347" y="425587"/>
                    <a:pt x="328470" y="416719"/>
                    <a:pt x="317506" y="416719"/>
                  </a:cubicBezTo>
                  <a:cubicBezTo>
                    <a:pt x="257975" y="416719"/>
                    <a:pt x="257975" y="375075"/>
                    <a:pt x="257975" y="357188"/>
                  </a:cubicBezTo>
                  <a:lnTo>
                    <a:pt x="416719" y="357188"/>
                  </a:lnTo>
                  <a:cubicBezTo>
                    <a:pt x="427682" y="357188"/>
                    <a:pt x="436559" y="348310"/>
                    <a:pt x="436559" y="337347"/>
                  </a:cubicBezTo>
                  <a:lnTo>
                    <a:pt x="436559" y="297656"/>
                  </a:lnTo>
                  <a:lnTo>
                    <a:pt x="436559" y="19841"/>
                  </a:lnTo>
                  <a:cubicBezTo>
                    <a:pt x="436559" y="8877"/>
                    <a:pt x="427682" y="0"/>
                    <a:pt x="416719" y="0"/>
                  </a:cubicBezTo>
                  <a:close/>
                  <a:moveTo>
                    <a:pt x="39691" y="39691"/>
                  </a:moveTo>
                  <a:lnTo>
                    <a:pt x="396878" y="39691"/>
                  </a:lnTo>
                  <a:lnTo>
                    <a:pt x="396878" y="277816"/>
                  </a:lnTo>
                  <a:lnTo>
                    <a:pt x="39691" y="277816"/>
                  </a:lnTo>
                  <a:lnTo>
                    <a:pt x="39691" y="3969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4" name="Google Shape;174;p16"/>
          <p:cNvGrpSpPr/>
          <p:nvPr/>
        </p:nvGrpSpPr>
        <p:grpSpPr>
          <a:xfrm>
            <a:off x="1198500" y="2239133"/>
            <a:ext cx="1021600" cy="1413604"/>
            <a:chOff x="2113289" y="2169107"/>
            <a:chExt cx="705671" cy="952499"/>
          </a:xfrm>
        </p:grpSpPr>
        <p:sp>
          <p:nvSpPr>
            <p:cNvPr id="175" name="Google Shape;175;p16"/>
            <p:cNvSpPr/>
            <p:nvPr/>
          </p:nvSpPr>
          <p:spPr>
            <a:xfrm>
              <a:off x="2154806" y="2843791"/>
              <a:ext cx="124512" cy="119062"/>
            </a:xfrm>
            <a:custGeom>
              <a:rect b="b" l="l" r="r" t="t"/>
              <a:pathLst>
                <a:path extrusionOk="0" h="119062" w="167693">
                  <a:moveTo>
                    <a:pt x="167694" y="59531"/>
                  </a:moveTo>
                  <a:cubicBezTo>
                    <a:pt x="167694" y="92409"/>
                    <a:pt x="130154" y="119063"/>
                    <a:pt x="83847" y="119063"/>
                  </a:cubicBezTo>
                  <a:cubicBezTo>
                    <a:pt x="37540" y="119063"/>
                    <a:pt x="0" y="92409"/>
                    <a:pt x="0" y="59531"/>
                  </a:cubicBezTo>
                  <a:cubicBezTo>
                    <a:pt x="0" y="26653"/>
                    <a:pt x="37540" y="0"/>
                    <a:pt x="83847" y="0"/>
                  </a:cubicBezTo>
                  <a:cubicBezTo>
                    <a:pt x="130154" y="0"/>
                    <a:pt x="167694" y="26653"/>
                    <a:pt x="167694" y="595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16"/>
            <p:cNvSpPr/>
            <p:nvPr/>
          </p:nvSpPr>
          <p:spPr>
            <a:xfrm>
              <a:off x="2113289" y="2982703"/>
              <a:ext cx="207517" cy="138903"/>
            </a:xfrm>
            <a:custGeom>
              <a:rect b="b" l="l" r="r" t="t"/>
              <a:pathLst>
                <a:path extrusionOk="0" h="138903" w="279484">
                  <a:moveTo>
                    <a:pt x="139749" y="0"/>
                  </a:moveTo>
                  <a:cubicBezTo>
                    <a:pt x="62556" y="0"/>
                    <a:pt x="0" y="44406"/>
                    <a:pt x="0" y="99212"/>
                  </a:cubicBezTo>
                  <a:lnTo>
                    <a:pt x="0" y="138903"/>
                  </a:lnTo>
                  <a:lnTo>
                    <a:pt x="279485" y="138903"/>
                  </a:lnTo>
                  <a:lnTo>
                    <a:pt x="279485" y="99212"/>
                  </a:lnTo>
                  <a:cubicBezTo>
                    <a:pt x="279485" y="44406"/>
                    <a:pt x="216929" y="0"/>
                    <a:pt x="1397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16"/>
            <p:cNvSpPr/>
            <p:nvPr/>
          </p:nvSpPr>
          <p:spPr>
            <a:xfrm>
              <a:off x="2403888" y="2843791"/>
              <a:ext cx="124512" cy="119062"/>
            </a:xfrm>
            <a:custGeom>
              <a:rect b="b" l="l" r="r" t="t"/>
              <a:pathLst>
                <a:path extrusionOk="0" h="119062" w="167693">
                  <a:moveTo>
                    <a:pt x="167694" y="59531"/>
                  </a:moveTo>
                  <a:cubicBezTo>
                    <a:pt x="167694" y="92409"/>
                    <a:pt x="130154" y="119063"/>
                    <a:pt x="83847" y="119063"/>
                  </a:cubicBezTo>
                  <a:cubicBezTo>
                    <a:pt x="37539" y="119063"/>
                    <a:pt x="0" y="92409"/>
                    <a:pt x="0" y="59531"/>
                  </a:cubicBezTo>
                  <a:cubicBezTo>
                    <a:pt x="0" y="26653"/>
                    <a:pt x="37539" y="0"/>
                    <a:pt x="83847" y="0"/>
                  </a:cubicBezTo>
                  <a:cubicBezTo>
                    <a:pt x="130154" y="0"/>
                    <a:pt x="167694" y="26653"/>
                    <a:pt x="167694" y="595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16"/>
            <p:cNvSpPr/>
            <p:nvPr/>
          </p:nvSpPr>
          <p:spPr>
            <a:xfrm>
              <a:off x="2362371" y="2982703"/>
              <a:ext cx="207517" cy="138903"/>
            </a:xfrm>
            <a:custGeom>
              <a:rect b="b" l="l" r="r" t="t"/>
              <a:pathLst>
                <a:path extrusionOk="0" h="138903" w="279484">
                  <a:moveTo>
                    <a:pt x="139749" y="0"/>
                  </a:moveTo>
                  <a:cubicBezTo>
                    <a:pt x="62556" y="0"/>
                    <a:pt x="0" y="44406"/>
                    <a:pt x="0" y="99212"/>
                  </a:cubicBezTo>
                  <a:lnTo>
                    <a:pt x="0" y="138903"/>
                  </a:lnTo>
                  <a:lnTo>
                    <a:pt x="279485" y="138903"/>
                  </a:lnTo>
                  <a:lnTo>
                    <a:pt x="279485" y="99212"/>
                  </a:lnTo>
                  <a:cubicBezTo>
                    <a:pt x="279485" y="44406"/>
                    <a:pt x="216929" y="0"/>
                    <a:pt x="1397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16"/>
            <p:cNvSpPr/>
            <p:nvPr/>
          </p:nvSpPr>
          <p:spPr>
            <a:xfrm>
              <a:off x="2652971" y="2843791"/>
              <a:ext cx="124512" cy="119062"/>
            </a:xfrm>
            <a:custGeom>
              <a:rect b="b" l="l" r="r" t="t"/>
              <a:pathLst>
                <a:path extrusionOk="0" h="119062" w="167693">
                  <a:moveTo>
                    <a:pt x="167694" y="59531"/>
                  </a:moveTo>
                  <a:cubicBezTo>
                    <a:pt x="167694" y="92409"/>
                    <a:pt x="130154" y="119063"/>
                    <a:pt x="83847" y="119063"/>
                  </a:cubicBezTo>
                  <a:cubicBezTo>
                    <a:pt x="37540" y="119063"/>
                    <a:pt x="0" y="92409"/>
                    <a:pt x="0" y="59531"/>
                  </a:cubicBezTo>
                  <a:cubicBezTo>
                    <a:pt x="0" y="26653"/>
                    <a:pt x="37540" y="0"/>
                    <a:pt x="83847" y="0"/>
                  </a:cubicBezTo>
                  <a:cubicBezTo>
                    <a:pt x="130154" y="0"/>
                    <a:pt x="167694" y="26653"/>
                    <a:pt x="167694" y="595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16"/>
            <p:cNvSpPr/>
            <p:nvPr/>
          </p:nvSpPr>
          <p:spPr>
            <a:xfrm>
              <a:off x="2611453" y="2982703"/>
              <a:ext cx="207507" cy="138903"/>
            </a:xfrm>
            <a:custGeom>
              <a:rect b="b" l="l" r="r" t="t"/>
              <a:pathLst>
                <a:path extrusionOk="0" h="138903" w="279471">
                  <a:moveTo>
                    <a:pt x="139749" y="0"/>
                  </a:moveTo>
                  <a:cubicBezTo>
                    <a:pt x="62556" y="0"/>
                    <a:pt x="0" y="44406"/>
                    <a:pt x="0" y="99212"/>
                  </a:cubicBezTo>
                  <a:lnTo>
                    <a:pt x="0" y="138903"/>
                  </a:lnTo>
                  <a:lnTo>
                    <a:pt x="279472" y="138903"/>
                  </a:lnTo>
                  <a:lnTo>
                    <a:pt x="279472" y="99212"/>
                  </a:lnTo>
                  <a:cubicBezTo>
                    <a:pt x="279485" y="44406"/>
                    <a:pt x="216929" y="0"/>
                    <a:pt x="1397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16"/>
            <p:cNvSpPr/>
            <p:nvPr/>
          </p:nvSpPr>
          <p:spPr>
            <a:xfrm>
              <a:off x="2154806" y="2169107"/>
              <a:ext cx="622562" cy="635003"/>
            </a:xfrm>
            <a:custGeom>
              <a:rect b="b" l="l" r="r" t="t"/>
              <a:pathLst>
                <a:path extrusionOk="0" h="635003" w="838468">
                  <a:moveTo>
                    <a:pt x="726664" y="635003"/>
                  </a:moveTo>
                  <a:cubicBezTo>
                    <a:pt x="735236" y="635003"/>
                    <a:pt x="743513" y="632212"/>
                    <a:pt x="748880" y="627212"/>
                  </a:cubicBezTo>
                  <a:cubicBezTo>
                    <a:pt x="756137" y="620468"/>
                    <a:pt x="756540" y="611210"/>
                    <a:pt x="749926" y="604152"/>
                  </a:cubicBezTo>
                  <a:cubicBezTo>
                    <a:pt x="749483" y="603666"/>
                    <a:pt x="710632" y="561832"/>
                    <a:pt x="700919" y="515941"/>
                  </a:cubicBezTo>
                  <a:lnTo>
                    <a:pt x="754622" y="515941"/>
                  </a:lnTo>
                  <a:cubicBezTo>
                    <a:pt x="800851" y="515941"/>
                    <a:pt x="838468" y="489233"/>
                    <a:pt x="838468" y="456409"/>
                  </a:cubicBezTo>
                  <a:lnTo>
                    <a:pt x="838468" y="59531"/>
                  </a:lnTo>
                  <a:cubicBezTo>
                    <a:pt x="838468" y="26708"/>
                    <a:pt x="800851" y="0"/>
                    <a:pt x="754622" y="0"/>
                  </a:cubicBezTo>
                  <a:lnTo>
                    <a:pt x="83847" y="0"/>
                  </a:lnTo>
                  <a:cubicBezTo>
                    <a:pt x="37617" y="0"/>
                    <a:pt x="0" y="26708"/>
                    <a:pt x="0" y="59531"/>
                  </a:cubicBezTo>
                  <a:lnTo>
                    <a:pt x="0" y="456409"/>
                  </a:lnTo>
                  <a:cubicBezTo>
                    <a:pt x="0" y="489242"/>
                    <a:pt x="37617" y="515941"/>
                    <a:pt x="83847" y="515941"/>
                  </a:cubicBezTo>
                  <a:lnTo>
                    <a:pt x="137522" y="515941"/>
                  </a:lnTo>
                  <a:cubicBezTo>
                    <a:pt x="127769" y="561661"/>
                    <a:pt x="88958" y="603704"/>
                    <a:pt x="88515" y="604180"/>
                  </a:cubicBezTo>
                  <a:cubicBezTo>
                    <a:pt x="81928" y="611229"/>
                    <a:pt x="82344" y="620478"/>
                    <a:pt x="89616" y="627212"/>
                  </a:cubicBezTo>
                  <a:cubicBezTo>
                    <a:pt x="95022" y="632212"/>
                    <a:pt x="103286" y="635003"/>
                    <a:pt x="111805" y="635003"/>
                  </a:cubicBezTo>
                  <a:cubicBezTo>
                    <a:pt x="114756" y="635003"/>
                    <a:pt x="117721" y="634670"/>
                    <a:pt x="120632" y="633965"/>
                  </a:cubicBezTo>
                  <a:cubicBezTo>
                    <a:pt x="127689" y="632308"/>
                    <a:pt x="281578" y="594912"/>
                    <a:pt x="304491" y="515941"/>
                  </a:cubicBezTo>
                  <a:lnTo>
                    <a:pt x="343182" y="515941"/>
                  </a:lnTo>
                  <a:lnTo>
                    <a:pt x="392712" y="621440"/>
                  </a:lnTo>
                  <a:cubicBezTo>
                    <a:pt x="396508" y="629536"/>
                    <a:pt x="407174" y="635003"/>
                    <a:pt x="419221" y="635003"/>
                  </a:cubicBezTo>
                  <a:cubicBezTo>
                    <a:pt x="431268" y="635003"/>
                    <a:pt x="441933" y="629536"/>
                    <a:pt x="445743" y="621440"/>
                  </a:cubicBezTo>
                  <a:lnTo>
                    <a:pt x="495260" y="515941"/>
                  </a:lnTo>
                  <a:lnTo>
                    <a:pt x="533829" y="515941"/>
                  </a:lnTo>
                  <a:cubicBezTo>
                    <a:pt x="556703" y="594951"/>
                    <a:pt x="710753" y="632317"/>
                    <a:pt x="717823" y="633965"/>
                  </a:cubicBezTo>
                  <a:cubicBezTo>
                    <a:pt x="720734" y="634670"/>
                    <a:pt x="723726" y="635003"/>
                    <a:pt x="726664" y="635003"/>
                  </a:cubicBezTo>
                  <a:close/>
                  <a:moveTo>
                    <a:pt x="586928" y="496091"/>
                  </a:moveTo>
                  <a:cubicBezTo>
                    <a:pt x="586928" y="485127"/>
                    <a:pt x="574398" y="476250"/>
                    <a:pt x="558970" y="476250"/>
                  </a:cubicBezTo>
                  <a:lnTo>
                    <a:pt x="475123" y="476250"/>
                  </a:lnTo>
                  <a:cubicBezTo>
                    <a:pt x="463089" y="476250"/>
                    <a:pt x="452437" y="481717"/>
                    <a:pt x="448614" y="489823"/>
                  </a:cubicBezTo>
                  <a:lnTo>
                    <a:pt x="419234" y="552402"/>
                  </a:lnTo>
                  <a:lnTo>
                    <a:pt x="389854" y="489823"/>
                  </a:lnTo>
                  <a:cubicBezTo>
                    <a:pt x="385950" y="481508"/>
                    <a:pt x="375044" y="476336"/>
                    <a:pt x="363345" y="476345"/>
                  </a:cubicBezTo>
                  <a:lnTo>
                    <a:pt x="363345" y="476250"/>
                  </a:lnTo>
                  <a:lnTo>
                    <a:pt x="279485" y="476250"/>
                  </a:lnTo>
                  <a:cubicBezTo>
                    <a:pt x="264057" y="476250"/>
                    <a:pt x="251541" y="485127"/>
                    <a:pt x="251541" y="496091"/>
                  </a:cubicBezTo>
                  <a:cubicBezTo>
                    <a:pt x="251541" y="527847"/>
                    <a:pt x="213199" y="553945"/>
                    <a:pt x="173543" y="571900"/>
                  </a:cubicBezTo>
                  <a:cubicBezTo>
                    <a:pt x="185536" y="549821"/>
                    <a:pt x="195652" y="523142"/>
                    <a:pt x="195652" y="496091"/>
                  </a:cubicBezTo>
                  <a:cubicBezTo>
                    <a:pt x="195652" y="485127"/>
                    <a:pt x="183135" y="476250"/>
                    <a:pt x="167707" y="476250"/>
                  </a:cubicBezTo>
                  <a:lnTo>
                    <a:pt x="83860" y="476250"/>
                  </a:lnTo>
                  <a:cubicBezTo>
                    <a:pt x="68446" y="476250"/>
                    <a:pt x="55916" y="467363"/>
                    <a:pt x="55916" y="456409"/>
                  </a:cubicBezTo>
                  <a:lnTo>
                    <a:pt x="55916" y="59531"/>
                  </a:lnTo>
                  <a:cubicBezTo>
                    <a:pt x="55916" y="48578"/>
                    <a:pt x="68459" y="39691"/>
                    <a:pt x="83860" y="39691"/>
                  </a:cubicBezTo>
                  <a:lnTo>
                    <a:pt x="754635" y="39691"/>
                  </a:lnTo>
                  <a:cubicBezTo>
                    <a:pt x="770036" y="39691"/>
                    <a:pt x="782593" y="48578"/>
                    <a:pt x="782593" y="59531"/>
                  </a:cubicBezTo>
                  <a:lnTo>
                    <a:pt x="782593" y="456409"/>
                  </a:lnTo>
                  <a:cubicBezTo>
                    <a:pt x="782593" y="467363"/>
                    <a:pt x="770036" y="476250"/>
                    <a:pt x="754635" y="476250"/>
                  </a:cubicBezTo>
                  <a:lnTo>
                    <a:pt x="670788" y="476250"/>
                  </a:lnTo>
                  <a:cubicBezTo>
                    <a:pt x="655360" y="476250"/>
                    <a:pt x="642830" y="485127"/>
                    <a:pt x="642830" y="496091"/>
                  </a:cubicBezTo>
                  <a:cubicBezTo>
                    <a:pt x="642830" y="523065"/>
                    <a:pt x="652919" y="549650"/>
                    <a:pt x="664845" y="571710"/>
                  </a:cubicBezTo>
                  <a:cubicBezTo>
                    <a:pt x="626517" y="554584"/>
                    <a:pt x="586928" y="528933"/>
                    <a:pt x="586928" y="4960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16"/>
            <p:cNvSpPr/>
            <p:nvPr/>
          </p:nvSpPr>
          <p:spPr>
            <a:xfrm>
              <a:off x="2383135" y="2327860"/>
              <a:ext cx="166030" cy="198434"/>
            </a:xfrm>
            <a:custGeom>
              <a:rect b="b" l="l" r="r" t="t"/>
              <a:pathLst>
                <a:path extrusionOk="0" h="198434" w="223609">
                  <a:moveTo>
                    <a:pt x="111791" y="0"/>
                  </a:moveTo>
                  <a:cubicBezTo>
                    <a:pt x="50053" y="0"/>
                    <a:pt x="0" y="35538"/>
                    <a:pt x="0" y="79372"/>
                  </a:cubicBezTo>
                  <a:cubicBezTo>
                    <a:pt x="0" y="108671"/>
                    <a:pt x="21586" y="125730"/>
                    <a:pt x="40783" y="149419"/>
                  </a:cubicBezTo>
                  <a:cubicBezTo>
                    <a:pt x="47934" y="158258"/>
                    <a:pt x="55902" y="178584"/>
                    <a:pt x="55902" y="188509"/>
                  </a:cubicBezTo>
                  <a:cubicBezTo>
                    <a:pt x="55902" y="193986"/>
                    <a:pt x="62154" y="198434"/>
                    <a:pt x="69881" y="198434"/>
                  </a:cubicBezTo>
                  <a:lnTo>
                    <a:pt x="153728" y="198434"/>
                  </a:lnTo>
                  <a:cubicBezTo>
                    <a:pt x="161442" y="198434"/>
                    <a:pt x="167694" y="193986"/>
                    <a:pt x="167694" y="188509"/>
                  </a:cubicBezTo>
                  <a:cubicBezTo>
                    <a:pt x="167694" y="178584"/>
                    <a:pt x="175676" y="158248"/>
                    <a:pt x="182826" y="149419"/>
                  </a:cubicBezTo>
                  <a:cubicBezTo>
                    <a:pt x="202024" y="125730"/>
                    <a:pt x="223609" y="108671"/>
                    <a:pt x="223609" y="79372"/>
                  </a:cubicBezTo>
                  <a:cubicBezTo>
                    <a:pt x="223583" y="35538"/>
                    <a:pt x="173516" y="0"/>
                    <a:pt x="1117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16"/>
            <p:cNvSpPr/>
            <p:nvPr/>
          </p:nvSpPr>
          <p:spPr>
            <a:xfrm>
              <a:off x="2424642" y="2546135"/>
              <a:ext cx="83005" cy="19850"/>
            </a:xfrm>
            <a:custGeom>
              <a:rect b="b" l="l" r="r" t="t"/>
              <a:pathLst>
                <a:path extrusionOk="0" h="19850" w="111791">
                  <a:moveTo>
                    <a:pt x="97826" y="0"/>
                  </a:moveTo>
                  <a:lnTo>
                    <a:pt x="13979" y="0"/>
                  </a:lnTo>
                  <a:cubicBezTo>
                    <a:pt x="6265" y="0"/>
                    <a:pt x="0" y="4439"/>
                    <a:pt x="0" y="9925"/>
                  </a:cubicBezTo>
                  <a:cubicBezTo>
                    <a:pt x="0" y="15411"/>
                    <a:pt x="6252" y="19850"/>
                    <a:pt x="13979" y="19850"/>
                  </a:cubicBezTo>
                  <a:lnTo>
                    <a:pt x="97826" y="19850"/>
                  </a:lnTo>
                  <a:cubicBezTo>
                    <a:pt x="105540" y="19850"/>
                    <a:pt x="111791" y="15411"/>
                    <a:pt x="111791" y="9925"/>
                  </a:cubicBezTo>
                  <a:cubicBezTo>
                    <a:pt x="111791" y="4439"/>
                    <a:pt x="105540" y="0"/>
                    <a:pt x="978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16"/>
            <p:cNvSpPr/>
            <p:nvPr/>
          </p:nvSpPr>
          <p:spPr>
            <a:xfrm>
              <a:off x="2440204" y="2585825"/>
              <a:ext cx="51876" cy="19850"/>
            </a:xfrm>
            <a:custGeom>
              <a:rect b="b" l="l" r="r" t="t"/>
              <a:pathLst>
                <a:path extrusionOk="0" h="19850" w="69867">
                  <a:moveTo>
                    <a:pt x="55902" y="0"/>
                  </a:moveTo>
                  <a:lnTo>
                    <a:pt x="13979" y="0"/>
                  </a:lnTo>
                  <a:cubicBezTo>
                    <a:pt x="6265" y="0"/>
                    <a:pt x="0" y="4448"/>
                    <a:pt x="0" y="9925"/>
                  </a:cubicBezTo>
                  <a:cubicBezTo>
                    <a:pt x="0" y="15402"/>
                    <a:pt x="6252" y="19850"/>
                    <a:pt x="13979" y="19850"/>
                  </a:cubicBezTo>
                  <a:lnTo>
                    <a:pt x="55902" y="19850"/>
                  </a:lnTo>
                  <a:cubicBezTo>
                    <a:pt x="63616" y="19850"/>
                    <a:pt x="69868" y="15402"/>
                    <a:pt x="69868" y="9925"/>
                  </a:cubicBezTo>
                  <a:cubicBezTo>
                    <a:pt x="69868" y="4448"/>
                    <a:pt x="63616" y="0"/>
                    <a:pt x="559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16"/>
            <p:cNvSpPr/>
            <p:nvPr/>
          </p:nvSpPr>
          <p:spPr>
            <a:xfrm>
              <a:off x="2455777" y="2248478"/>
              <a:ext cx="20758" cy="59531"/>
            </a:xfrm>
            <a:custGeom>
              <a:rect b="b" l="l" r="r" t="t"/>
              <a:pathLst>
                <a:path extrusionOk="0" h="59531" w="27957">
                  <a:moveTo>
                    <a:pt x="13979" y="59531"/>
                  </a:moveTo>
                  <a:cubicBezTo>
                    <a:pt x="21693" y="59531"/>
                    <a:pt x="27958" y="55083"/>
                    <a:pt x="27958" y="49606"/>
                  </a:cubicBezTo>
                  <a:lnTo>
                    <a:pt x="27958" y="9925"/>
                  </a:lnTo>
                  <a:cubicBezTo>
                    <a:pt x="27958" y="4448"/>
                    <a:pt x="21706" y="0"/>
                    <a:pt x="13979" y="0"/>
                  </a:cubicBezTo>
                  <a:cubicBezTo>
                    <a:pt x="6252" y="0"/>
                    <a:pt x="0" y="4448"/>
                    <a:pt x="0" y="9925"/>
                  </a:cubicBezTo>
                  <a:lnTo>
                    <a:pt x="0" y="49616"/>
                  </a:lnTo>
                  <a:cubicBezTo>
                    <a:pt x="0" y="55093"/>
                    <a:pt x="6252" y="59531"/>
                    <a:pt x="13979" y="595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16"/>
            <p:cNvSpPr/>
            <p:nvPr/>
          </p:nvSpPr>
          <p:spPr>
            <a:xfrm>
              <a:off x="2300091" y="2397306"/>
              <a:ext cx="62266" cy="19850"/>
            </a:xfrm>
            <a:custGeom>
              <a:rect b="b" l="l" r="r" t="t"/>
              <a:pathLst>
                <a:path extrusionOk="0" h="19850" w="83860">
                  <a:moveTo>
                    <a:pt x="69881" y="0"/>
                  </a:moveTo>
                  <a:lnTo>
                    <a:pt x="13979" y="0"/>
                  </a:lnTo>
                  <a:cubicBezTo>
                    <a:pt x="6265" y="0"/>
                    <a:pt x="0" y="4439"/>
                    <a:pt x="0" y="9925"/>
                  </a:cubicBezTo>
                  <a:cubicBezTo>
                    <a:pt x="0" y="15411"/>
                    <a:pt x="6252" y="19850"/>
                    <a:pt x="13979" y="19850"/>
                  </a:cubicBezTo>
                  <a:lnTo>
                    <a:pt x="69881" y="19850"/>
                  </a:lnTo>
                  <a:cubicBezTo>
                    <a:pt x="77595" y="19850"/>
                    <a:pt x="83860" y="15402"/>
                    <a:pt x="83860" y="9925"/>
                  </a:cubicBezTo>
                  <a:cubicBezTo>
                    <a:pt x="83860" y="4448"/>
                    <a:pt x="77595" y="0"/>
                    <a:pt x="698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16"/>
            <p:cNvSpPr/>
            <p:nvPr/>
          </p:nvSpPr>
          <p:spPr>
            <a:xfrm>
              <a:off x="2341615" y="2288167"/>
              <a:ext cx="50091" cy="47903"/>
            </a:xfrm>
            <a:custGeom>
              <a:rect b="b" l="l" r="r" t="t"/>
              <a:pathLst>
                <a:path extrusionOk="0" h="47903" w="67463">
                  <a:moveTo>
                    <a:pt x="63378" y="30968"/>
                  </a:moveTo>
                  <a:lnTo>
                    <a:pt x="23856" y="2908"/>
                  </a:lnTo>
                  <a:cubicBezTo>
                    <a:pt x="18396" y="-969"/>
                    <a:pt x="9555" y="-969"/>
                    <a:pt x="4095" y="2908"/>
                  </a:cubicBezTo>
                  <a:cubicBezTo>
                    <a:pt x="-1365" y="6784"/>
                    <a:pt x="-1365" y="13061"/>
                    <a:pt x="4095" y="16938"/>
                  </a:cubicBezTo>
                  <a:lnTo>
                    <a:pt x="43617" y="44998"/>
                  </a:lnTo>
                  <a:cubicBezTo>
                    <a:pt x="46354" y="46942"/>
                    <a:pt x="49936" y="47904"/>
                    <a:pt x="53504" y="47904"/>
                  </a:cubicBezTo>
                  <a:cubicBezTo>
                    <a:pt x="57073" y="47904"/>
                    <a:pt x="60655" y="46932"/>
                    <a:pt x="63378" y="44998"/>
                  </a:cubicBezTo>
                  <a:cubicBezTo>
                    <a:pt x="68825" y="41122"/>
                    <a:pt x="68825" y="34845"/>
                    <a:pt x="63378" y="309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16"/>
            <p:cNvSpPr/>
            <p:nvPr/>
          </p:nvSpPr>
          <p:spPr>
            <a:xfrm>
              <a:off x="2540589" y="2288167"/>
              <a:ext cx="50092" cy="47903"/>
            </a:xfrm>
            <a:custGeom>
              <a:rect b="b" l="l" r="r" t="t"/>
              <a:pathLst>
                <a:path extrusionOk="0" h="47903" w="67464">
                  <a:moveTo>
                    <a:pt x="63381" y="2908"/>
                  </a:moveTo>
                  <a:cubicBezTo>
                    <a:pt x="57921" y="-969"/>
                    <a:pt x="49081" y="-969"/>
                    <a:pt x="43607" y="2908"/>
                  </a:cubicBezTo>
                  <a:lnTo>
                    <a:pt x="4085" y="30968"/>
                  </a:lnTo>
                  <a:cubicBezTo>
                    <a:pt x="-1362" y="34845"/>
                    <a:pt x="-1362" y="41122"/>
                    <a:pt x="4085" y="44998"/>
                  </a:cubicBezTo>
                  <a:cubicBezTo>
                    <a:pt x="6822" y="46942"/>
                    <a:pt x="10404" y="47904"/>
                    <a:pt x="13959" y="47904"/>
                  </a:cubicBezTo>
                  <a:cubicBezTo>
                    <a:pt x="17541" y="47904"/>
                    <a:pt x="21109" y="46932"/>
                    <a:pt x="23846" y="44998"/>
                  </a:cubicBezTo>
                  <a:lnTo>
                    <a:pt x="63368" y="16938"/>
                  </a:lnTo>
                  <a:cubicBezTo>
                    <a:pt x="68828" y="13061"/>
                    <a:pt x="68828" y="6784"/>
                    <a:pt x="63381" y="29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16"/>
            <p:cNvSpPr/>
            <p:nvPr/>
          </p:nvSpPr>
          <p:spPr>
            <a:xfrm>
              <a:off x="2569936" y="2397306"/>
              <a:ext cx="62256" cy="19850"/>
            </a:xfrm>
            <a:custGeom>
              <a:rect b="b" l="l" r="r" t="t"/>
              <a:pathLst>
                <a:path extrusionOk="0" h="19850" w="83846">
                  <a:moveTo>
                    <a:pt x="69881" y="0"/>
                  </a:moveTo>
                  <a:lnTo>
                    <a:pt x="13992" y="0"/>
                  </a:lnTo>
                  <a:cubicBezTo>
                    <a:pt x="6265" y="0"/>
                    <a:pt x="0" y="4439"/>
                    <a:pt x="0" y="9925"/>
                  </a:cubicBezTo>
                  <a:cubicBezTo>
                    <a:pt x="0" y="15411"/>
                    <a:pt x="6265" y="19850"/>
                    <a:pt x="13992" y="19850"/>
                  </a:cubicBezTo>
                  <a:lnTo>
                    <a:pt x="69881" y="19850"/>
                  </a:lnTo>
                  <a:cubicBezTo>
                    <a:pt x="77595" y="19850"/>
                    <a:pt x="83847" y="15411"/>
                    <a:pt x="83847" y="9925"/>
                  </a:cubicBezTo>
                  <a:cubicBezTo>
                    <a:pt x="83847" y="4439"/>
                    <a:pt x="77595" y="0"/>
                    <a:pt x="698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7"/>
          <p:cNvSpPr txBox="1"/>
          <p:nvPr>
            <p:ph idx="12" type="sldNum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95" name="Google Shape;195;p17"/>
          <p:cNvGrpSpPr/>
          <p:nvPr/>
        </p:nvGrpSpPr>
        <p:grpSpPr>
          <a:xfrm>
            <a:off x="5274928" y="318617"/>
            <a:ext cx="3768641" cy="4646356"/>
            <a:chOff x="5180778" y="497142"/>
            <a:chExt cx="3768641" cy="4646356"/>
          </a:xfrm>
        </p:grpSpPr>
        <p:sp>
          <p:nvSpPr>
            <p:cNvPr id="196" name="Google Shape;196;p17"/>
            <p:cNvSpPr/>
            <p:nvPr/>
          </p:nvSpPr>
          <p:spPr>
            <a:xfrm>
              <a:off x="6839939" y="497142"/>
              <a:ext cx="693376" cy="2512137"/>
            </a:xfrm>
            <a:custGeom>
              <a:rect b="b" l="l" r="r" t="t"/>
              <a:pathLst>
                <a:path extrusionOk="0" h="3694319" w="1019671">
                  <a:moveTo>
                    <a:pt x="399309" y="3567369"/>
                  </a:moveTo>
                  <a:cubicBezTo>
                    <a:pt x="-431720" y="380179"/>
                    <a:pt x="251391" y="108815"/>
                    <a:pt x="510247" y="0"/>
                  </a:cubicBezTo>
                  <a:cubicBezTo>
                    <a:pt x="768430" y="407047"/>
                    <a:pt x="1451541" y="1465637"/>
                    <a:pt x="619840" y="3694320"/>
                  </a:cubicBezTo>
                  <a:lnTo>
                    <a:pt x="399309" y="3567369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17"/>
            <p:cNvSpPr/>
            <p:nvPr/>
          </p:nvSpPr>
          <p:spPr>
            <a:xfrm>
              <a:off x="7205043" y="2367351"/>
              <a:ext cx="250838" cy="704311"/>
            </a:xfrm>
            <a:custGeom>
              <a:rect b="b" l="l" r="r" t="t"/>
              <a:pathLst>
                <a:path extrusionOk="0" h="1035752" w="368879">
                  <a:moveTo>
                    <a:pt x="0" y="621989"/>
                  </a:moveTo>
                  <a:cubicBezTo>
                    <a:pt x="115645" y="766403"/>
                    <a:pt x="244064" y="924923"/>
                    <a:pt x="334159" y="1035753"/>
                  </a:cubicBezTo>
                  <a:cubicBezTo>
                    <a:pt x="434340" y="734834"/>
                    <a:pt x="300542" y="314353"/>
                    <a:pt x="151279" y="0"/>
                  </a:cubicBezTo>
                  <a:cubicBezTo>
                    <a:pt x="115645" y="195463"/>
                    <a:pt x="65891" y="402345"/>
                    <a:pt x="0" y="62198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17"/>
            <p:cNvSpPr/>
            <p:nvPr/>
          </p:nvSpPr>
          <p:spPr>
            <a:xfrm>
              <a:off x="6581373" y="2034344"/>
              <a:ext cx="250454" cy="560435"/>
            </a:xfrm>
            <a:custGeom>
              <a:rect b="b" l="l" r="r" t="t"/>
              <a:pathLst>
                <a:path extrusionOk="0" h="824169" w="368315">
                  <a:moveTo>
                    <a:pt x="216364" y="0"/>
                  </a:moveTo>
                  <a:cubicBezTo>
                    <a:pt x="67774" y="142399"/>
                    <a:pt x="-65352" y="408390"/>
                    <a:pt x="34828" y="824169"/>
                  </a:cubicBezTo>
                  <a:cubicBezTo>
                    <a:pt x="124924" y="816780"/>
                    <a:pt x="252671" y="806705"/>
                    <a:pt x="368315" y="795958"/>
                  </a:cubicBezTo>
                  <a:cubicBezTo>
                    <a:pt x="302425" y="500412"/>
                    <a:pt x="252671" y="236437"/>
                    <a:pt x="2163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17"/>
            <p:cNvSpPr/>
            <p:nvPr/>
          </p:nvSpPr>
          <p:spPr>
            <a:xfrm>
              <a:off x="6674321" y="621337"/>
              <a:ext cx="693265" cy="2512137"/>
            </a:xfrm>
            <a:custGeom>
              <a:rect b="b" l="l" r="r" t="t"/>
              <a:pathLst>
                <a:path extrusionOk="0" h="3694319" w="1019507">
                  <a:moveTo>
                    <a:pt x="399145" y="3567369"/>
                  </a:moveTo>
                  <a:cubicBezTo>
                    <a:pt x="-431884" y="379507"/>
                    <a:pt x="251899" y="108815"/>
                    <a:pt x="510083" y="0"/>
                  </a:cubicBezTo>
                  <a:cubicBezTo>
                    <a:pt x="768266" y="407047"/>
                    <a:pt x="1451377" y="1465637"/>
                    <a:pt x="619676" y="3694319"/>
                  </a:cubicBezTo>
                  <a:lnTo>
                    <a:pt x="399145" y="3567369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17"/>
            <p:cNvSpPr/>
            <p:nvPr/>
          </p:nvSpPr>
          <p:spPr>
            <a:xfrm>
              <a:off x="7019737" y="621337"/>
              <a:ext cx="346408" cy="2512137"/>
            </a:xfrm>
            <a:custGeom>
              <a:rect b="b" l="l" r="r" t="t"/>
              <a:pathLst>
                <a:path extrusionOk="0" h="3694319" w="509424">
                  <a:moveTo>
                    <a:pt x="109593" y="3694319"/>
                  </a:moveTo>
                  <a:cubicBezTo>
                    <a:pt x="941294" y="1465637"/>
                    <a:pt x="258183" y="407047"/>
                    <a:pt x="0" y="0"/>
                  </a:cubicBezTo>
                  <a:lnTo>
                    <a:pt x="0" y="3631180"/>
                  </a:lnTo>
                  <a:lnTo>
                    <a:pt x="109593" y="3694319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17"/>
            <p:cNvSpPr/>
            <p:nvPr/>
          </p:nvSpPr>
          <p:spPr>
            <a:xfrm>
              <a:off x="6841258" y="1023407"/>
              <a:ext cx="347472" cy="518588"/>
            </a:xfrm>
            <a:custGeom>
              <a:rect b="b" l="l" r="r" t="t"/>
              <a:pathLst>
                <a:path extrusionOk="0" h="762629" w="510988">
                  <a:moveTo>
                    <a:pt x="510988" y="528752"/>
                  </a:moveTo>
                  <a:cubicBezTo>
                    <a:pt x="510988" y="722871"/>
                    <a:pt x="396688" y="814222"/>
                    <a:pt x="255494" y="732947"/>
                  </a:cubicBezTo>
                  <a:cubicBezTo>
                    <a:pt x="114300" y="651672"/>
                    <a:pt x="0" y="427997"/>
                    <a:pt x="0" y="233878"/>
                  </a:cubicBezTo>
                  <a:cubicBezTo>
                    <a:pt x="0" y="39758"/>
                    <a:pt x="114300" y="-51592"/>
                    <a:pt x="255494" y="29683"/>
                  </a:cubicBezTo>
                  <a:cubicBezTo>
                    <a:pt x="396688" y="110958"/>
                    <a:pt x="510988" y="334632"/>
                    <a:pt x="510988" y="528752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alpha val="29800"/>
                  </a:schemeClr>
                </a:gs>
                <a:gs pos="100000">
                  <a:schemeClr val="accent2">
                    <a:alpha val="2980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17"/>
            <p:cNvSpPr/>
            <p:nvPr/>
          </p:nvSpPr>
          <p:spPr>
            <a:xfrm>
              <a:off x="5927471" y="3218110"/>
              <a:ext cx="2000707" cy="1925388"/>
            </a:xfrm>
            <a:custGeom>
              <a:rect b="b" l="l" r="r" t="t"/>
              <a:pathLst>
                <a:path extrusionOk="0" h="2831453" w="2942216">
                  <a:moveTo>
                    <a:pt x="1809974" y="581624"/>
                  </a:moveTo>
                  <a:cubicBezTo>
                    <a:pt x="1751479" y="486244"/>
                    <a:pt x="1723241" y="365339"/>
                    <a:pt x="1698363" y="259211"/>
                  </a:cubicBezTo>
                  <a:cubicBezTo>
                    <a:pt x="1669452" y="136962"/>
                    <a:pt x="1645248" y="32850"/>
                    <a:pt x="1584736" y="6654"/>
                  </a:cubicBezTo>
                  <a:cubicBezTo>
                    <a:pt x="1515484" y="-23573"/>
                    <a:pt x="1484555" y="53001"/>
                    <a:pt x="1440852" y="159128"/>
                  </a:cubicBezTo>
                  <a:lnTo>
                    <a:pt x="1440852" y="159128"/>
                  </a:lnTo>
                  <a:cubicBezTo>
                    <a:pt x="1415303" y="221596"/>
                    <a:pt x="1385047" y="295482"/>
                    <a:pt x="1340672" y="363323"/>
                  </a:cubicBezTo>
                  <a:cubicBezTo>
                    <a:pt x="1292935" y="312946"/>
                    <a:pt x="1242508" y="271301"/>
                    <a:pt x="1189392" y="241075"/>
                  </a:cubicBezTo>
                  <a:cubicBezTo>
                    <a:pt x="966844" y="112781"/>
                    <a:pt x="781274" y="223611"/>
                    <a:pt x="737571" y="488259"/>
                  </a:cubicBezTo>
                  <a:cubicBezTo>
                    <a:pt x="707315" y="465421"/>
                    <a:pt x="677059" y="444598"/>
                    <a:pt x="646131" y="426463"/>
                  </a:cubicBezTo>
                  <a:cubicBezTo>
                    <a:pt x="289112" y="220924"/>
                    <a:pt x="0" y="454002"/>
                    <a:pt x="0" y="948369"/>
                  </a:cubicBezTo>
                  <a:cubicBezTo>
                    <a:pt x="0" y="1442065"/>
                    <a:pt x="289112" y="2008975"/>
                    <a:pt x="645459" y="2214513"/>
                  </a:cubicBezTo>
                  <a:cubicBezTo>
                    <a:pt x="991721" y="2414007"/>
                    <a:pt x="1274781" y="2199736"/>
                    <a:pt x="1290918" y="1735595"/>
                  </a:cubicBezTo>
                  <a:cubicBezTo>
                    <a:pt x="1356136" y="1856500"/>
                    <a:pt x="1442869" y="1957926"/>
                    <a:pt x="1539016" y="2013005"/>
                  </a:cubicBezTo>
                  <a:cubicBezTo>
                    <a:pt x="1563893" y="2027110"/>
                    <a:pt x="1588098" y="2037858"/>
                    <a:pt x="1610958" y="2044575"/>
                  </a:cubicBezTo>
                  <a:cubicBezTo>
                    <a:pt x="1749462" y="2348852"/>
                    <a:pt x="1955875" y="2610813"/>
                    <a:pt x="2186492" y="2743808"/>
                  </a:cubicBezTo>
                  <a:cubicBezTo>
                    <a:pt x="2603351" y="2984275"/>
                    <a:pt x="2941544" y="2712911"/>
                    <a:pt x="2942216" y="2137940"/>
                  </a:cubicBezTo>
                  <a:cubicBezTo>
                    <a:pt x="2942216" y="1562970"/>
                    <a:pt x="2604023" y="901351"/>
                    <a:pt x="2187164" y="660884"/>
                  </a:cubicBezTo>
                  <a:cubicBezTo>
                    <a:pt x="2049332" y="581624"/>
                    <a:pt x="1920912" y="557443"/>
                    <a:pt x="1809974" y="581624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19607"/>
                    <a:alpha val="29800"/>
                  </a:srgbClr>
                </a:gs>
                <a:gs pos="64000">
                  <a:srgbClr val="FFFFFF">
                    <a:alpha val="0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599990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17"/>
            <p:cNvSpPr/>
            <p:nvPr/>
          </p:nvSpPr>
          <p:spPr>
            <a:xfrm>
              <a:off x="7607984" y="2122600"/>
              <a:ext cx="1238097" cy="1358380"/>
            </a:xfrm>
            <a:custGeom>
              <a:rect b="b" l="l" r="r" t="t"/>
              <a:pathLst>
                <a:path extrusionOk="0" h="1997618" w="1820731">
                  <a:moveTo>
                    <a:pt x="0" y="0"/>
                  </a:moveTo>
                  <a:lnTo>
                    <a:pt x="1820059" y="1049858"/>
                  </a:lnTo>
                  <a:lnTo>
                    <a:pt x="1820732" y="1997619"/>
                  </a:lnTo>
                  <a:lnTo>
                    <a:pt x="161365" y="1040454"/>
                  </a:lnTo>
                  <a:lnTo>
                    <a:pt x="673" y="1092847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17"/>
            <p:cNvSpPr/>
            <p:nvPr/>
          </p:nvSpPr>
          <p:spPr>
            <a:xfrm>
              <a:off x="8482162" y="2772238"/>
              <a:ext cx="467258" cy="444419"/>
            </a:xfrm>
            <a:custGeom>
              <a:rect b="b" l="l" r="r" t="t"/>
              <a:pathLst>
                <a:path extrusionOk="0" h="653558" w="687144">
                  <a:moveTo>
                    <a:pt x="0" y="257259"/>
                  </a:moveTo>
                  <a:lnTo>
                    <a:pt x="0" y="0"/>
                  </a:lnTo>
                  <a:lnTo>
                    <a:pt x="687145" y="396300"/>
                  </a:lnTo>
                  <a:lnTo>
                    <a:pt x="687145" y="653559"/>
                  </a:lnTo>
                  <a:lnTo>
                    <a:pt x="0" y="25725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17"/>
            <p:cNvSpPr/>
            <p:nvPr/>
          </p:nvSpPr>
          <p:spPr>
            <a:xfrm>
              <a:off x="7924874" y="2461522"/>
              <a:ext cx="271119" cy="212846"/>
            </a:xfrm>
            <a:custGeom>
              <a:rect b="b" l="l" r="r" t="t"/>
              <a:pathLst>
                <a:path extrusionOk="0" h="313009" w="398705">
                  <a:moveTo>
                    <a:pt x="0" y="0"/>
                  </a:moveTo>
                  <a:lnTo>
                    <a:pt x="398705" y="229719"/>
                  </a:lnTo>
                  <a:lnTo>
                    <a:pt x="398705" y="313009"/>
                  </a:lnTo>
                  <a:lnTo>
                    <a:pt x="0" y="832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17"/>
            <p:cNvSpPr/>
            <p:nvPr/>
          </p:nvSpPr>
          <p:spPr>
            <a:xfrm>
              <a:off x="7925329" y="2574344"/>
              <a:ext cx="489204" cy="338910"/>
            </a:xfrm>
            <a:custGeom>
              <a:rect b="b" l="l" r="r" t="t"/>
              <a:pathLst>
                <a:path extrusionOk="0" h="498397" w="719417">
                  <a:moveTo>
                    <a:pt x="0" y="0"/>
                  </a:moveTo>
                  <a:lnTo>
                    <a:pt x="719418" y="415107"/>
                  </a:lnTo>
                  <a:lnTo>
                    <a:pt x="719418" y="498397"/>
                  </a:lnTo>
                  <a:lnTo>
                    <a:pt x="0" y="832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07;p17"/>
            <p:cNvSpPr/>
            <p:nvPr/>
          </p:nvSpPr>
          <p:spPr>
            <a:xfrm>
              <a:off x="7925329" y="2687166"/>
              <a:ext cx="633221" cy="422039"/>
            </a:xfrm>
            <a:custGeom>
              <a:rect b="b" l="l" r="r" t="t"/>
              <a:pathLst>
                <a:path extrusionOk="0" h="620645" w="931208">
                  <a:moveTo>
                    <a:pt x="0" y="0"/>
                  </a:moveTo>
                  <a:lnTo>
                    <a:pt x="931209" y="537356"/>
                  </a:lnTo>
                  <a:lnTo>
                    <a:pt x="931209" y="620646"/>
                  </a:lnTo>
                  <a:lnTo>
                    <a:pt x="0" y="832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08;p17"/>
            <p:cNvSpPr/>
            <p:nvPr/>
          </p:nvSpPr>
          <p:spPr>
            <a:xfrm>
              <a:off x="7718167" y="2337816"/>
              <a:ext cx="140817" cy="208665"/>
            </a:xfrm>
            <a:custGeom>
              <a:rect b="b" l="l" r="r" t="t"/>
              <a:pathLst>
                <a:path extrusionOk="0" h="306860" w="207084">
                  <a:moveTo>
                    <a:pt x="207085" y="212875"/>
                  </a:moveTo>
                  <a:cubicBezTo>
                    <a:pt x="207085" y="290792"/>
                    <a:pt x="160693" y="327735"/>
                    <a:pt x="103543" y="294822"/>
                  </a:cubicBezTo>
                  <a:cubicBezTo>
                    <a:pt x="46393" y="261909"/>
                    <a:pt x="0" y="171902"/>
                    <a:pt x="0" y="93985"/>
                  </a:cubicBezTo>
                  <a:cubicBezTo>
                    <a:pt x="0" y="16069"/>
                    <a:pt x="46393" y="-20874"/>
                    <a:pt x="103543" y="12039"/>
                  </a:cubicBezTo>
                  <a:cubicBezTo>
                    <a:pt x="161365" y="44952"/>
                    <a:pt x="207085" y="134959"/>
                    <a:pt x="207085" y="2128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17"/>
            <p:cNvSpPr/>
            <p:nvPr/>
          </p:nvSpPr>
          <p:spPr>
            <a:xfrm>
              <a:off x="5312360" y="505331"/>
              <a:ext cx="1238097" cy="1456582"/>
            </a:xfrm>
            <a:custGeom>
              <a:rect b="b" l="l" r="r" t="t"/>
              <a:pathLst>
                <a:path extrusionOk="0" h="2142033" w="1820731">
                  <a:moveTo>
                    <a:pt x="1820059" y="1049187"/>
                  </a:moveTo>
                  <a:lnTo>
                    <a:pt x="0" y="0"/>
                  </a:lnTo>
                  <a:lnTo>
                    <a:pt x="672" y="947761"/>
                  </a:lnTo>
                  <a:lnTo>
                    <a:pt x="1660039" y="1904254"/>
                  </a:lnTo>
                  <a:lnTo>
                    <a:pt x="1820732" y="2142034"/>
                  </a:lnTo>
                  <a:lnTo>
                    <a:pt x="1820059" y="1049187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17"/>
            <p:cNvSpPr/>
            <p:nvPr/>
          </p:nvSpPr>
          <p:spPr>
            <a:xfrm>
              <a:off x="5180778" y="581304"/>
              <a:ext cx="467258" cy="444419"/>
            </a:xfrm>
            <a:custGeom>
              <a:rect b="b" l="l" r="r" t="t"/>
              <a:pathLst>
                <a:path extrusionOk="0" h="653558" w="687144">
                  <a:moveTo>
                    <a:pt x="0" y="257259"/>
                  </a:moveTo>
                  <a:lnTo>
                    <a:pt x="0" y="0"/>
                  </a:lnTo>
                  <a:lnTo>
                    <a:pt x="687145" y="396300"/>
                  </a:lnTo>
                  <a:lnTo>
                    <a:pt x="687145" y="653559"/>
                  </a:lnTo>
                  <a:lnTo>
                    <a:pt x="0" y="25725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17"/>
            <p:cNvSpPr/>
            <p:nvPr/>
          </p:nvSpPr>
          <p:spPr>
            <a:xfrm>
              <a:off x="5957976" y="1033957"/>
              <a:ext cx="271119" cy="212846"/>
            </a:xfrm>
            <a:custGeom>
              <a:rect b="b" l="l" r="r" t="t"/>
              <a:pathLst>
                <a:path extrusionOk="0" h="313009" w="398705">
                  <a:moveTo>
                    <a:pt x="398705" y="229720"/>
                  </a:moveTo>
                  <a:lnTo>
                    <a:pt x="0" y="0"/>
                  </a:lnTo>
                  <a:lnTo>
                    <a:pt x="0" y="83290"/>
                  </a:lnTo>
                  <a:lnTo>
                    <a:pt x="398705" y="313010"/>
                  </a:lnTo>
                  <a:lnTo>
                    <a:pt x="398705" y="22972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12;p17"/>
            <p:cNvSpPr/>
            <p:nvPr/>
          </p:nvSpPr>
          <p:spPr>
            <a:xfrm>
              <a:off x="5707561" y="1002113"/>
              <a:ext cx="522579" cy="358093"/>
            </a:xfrm>
            <a:custGeom>
              <a:rect b="b" l="l" r="r" t="t"/>
              <a:pathLst>
                <a:path extrusionOk="0" h="526608" w="768499">
                  <a:moveTo>
                    <a:pt x="768499" y="443318"/>
                  </a:moveTo>
                  <a:lnTo>
                    <a:pt x="0" y="0"/>
                  </a:lnTo>
                  <a:lnTo>
                    <a:pt x="0" y="83290"/>
                  </a:lnTo>
                  <a:lnTo>
                    <a:pt x="768499" y="526608"/>
                  </a:lnTo>
                  <a:lnTo>
                    <a:pt x="768499" y="443318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17"/>
            <p:cNvSpPr/>
            <p:nvPr/>
          </p:nvSpPr>
          <p:spPr>
            <a:xfrm>
              <a:off x="5597378" y="1051245"/>
              <a:ext cx="633221" cy="422039"/>
            </a:xfrm>
            <a:custGeom>
              <a:rect b="b" l="l" r="r" t="t"/>
              <a:pathLst>
                <a:path extrusionOk="0" h="620645" w="931208">
                  <a:moveTo>
                    <a:pt x="931209" y="537356"/>
                  </a:moveTo>
                  <a:lnTo>
                    <a:pt x="0" y="0"/>
                  </a:lnTo>
                  <a:lnTo>
                    <a:pt x="0" y="83290"/>
                  </a:lnTo>
                  <a:lnTo>
                    <a:pt x="931209" y="620646"/>
                  </a:lnTo>
                  <a:lnTo>
                    <a:pt x="931209" y="537356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17"/>
            <p:cNvSpPr/>
            <p:nvPr/>
          </p:nvSpPr>
          <p:spPr>
            <a:xfrm>
              <a:off x="6294443" y="1222979"/>
              <a:ext cx="140817" cy="208472"/>
            </a:xfrm>
            <a:custGeom>
              <a:rect b="b" l="l" r="r" t="t"/>
              <a:pathLst>
                <a:path extrusionOk="0" h="306577" w="207084">
                  <a:moveTo>
                    <a:pt x="0" y="93703"/>
                  </a:moveTo>
                  <a:cubicBezTo>
                    <a:pt x="0" y="171619"/>
                    <a:pt x="46392" y="261626"/>
                    <a:pt x="103542" y="294539"/>
                  </a:cubicBezTo>
                  <a:cubicBezTo>
                    <a:pt x="160692" y="327452"/>
                    <a:pt x="207085" y="290509"/>
                    <a:pt x="207085" y="212593"/>
                  </a:cubicBezTo>
                  <a:cubicBezTo>
                    <a:pt x="207085" y="134676"/>
                    <a:pt x="160692" y="44669"/>
                    <a:pt x="103542" y="11756"/>
                  </a:cubicBezTo>
                  <a:cubicBezTo>
                    <a:pt x="46392" y="-20485"/>
                    <a:pt x="0" y="15786"/>
                    <a:pt x="0" y="9370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17"/>
            <p:cNvSpPr/>
            <p:nvPr/>
          </p:nvSpPr>
          <p:spPr>
            <a:xfrm>
              <a:off x="5644729" y="1476602"/>
              <a:ext cx="739292" cy="810735"/>
            </a:xfrm>
            <a:custGeom>
              <a:rect b="b" l="l" r="r" t="t"/>
              <a:pathLst>
                <a:path extrusionOk="0" h="1192257" w="1087194">
                  <a:moveTo>
                    <a:pt x="1087195" y="626691"/>
                  </a:moveTo>
                  <a:lnTo>
                    <a:pt x="0" y="0"/>
                  </a:lnTo>
                  <a:lnTo>
                    <a:pt x="0" y="565567"/>
                  </a:lnTo>
                  <a:lnTo>
                    <a:pt x="1087195" y="1192258"/>
                  </a:lnTo>
                  <a:lnTo>
                    <a:pt x="1087195" y="62669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17"/>
            <p:cNvSpPr/>
            <p:nvPr/>
          </p:nvSpPr>
          <p:spPr>
            <a:xfrm>
              <a:off x="5833224" y="1677226"/>
              <a:ext cx="253288" cy="192292"/>
            </a:xfrm>
            <a:custGeom>
              <a:rect b="b" l="l" r="r" t="t"/>
              <a:pathLst>
                <a:path extrusionOk="0" h="282783" w="372483">
                  <a:moveTo>
                    <a:pt x="0" y="0"/>
                  </a:moveTo>
                  <a:lnTo>
                    <a:pt x="372483" y="214942"/>
                  </a:lnTo>
                  <a:lnTo>
                    <a:pt x="372483" y="282783"/>
                  </a:lnTo>
                  <a:lnTo>
                    <a:pt x="0" y="678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17"/>
            <p:cNvSpPr/>
            <p:nvPr/>
          </p:nvSpPr>
          <p:spPr>
            <a:xfrm>
              <a:off x="5833224" y="1769576"/>
              <a:ext cx="473659" cy="319726"/>
            </a:xfrm>
            <a:custGeom>
              <a:rect b="b" l="l" r="r" t="t"/>
              <a:pathLst>
                <a:path extrusionOk="0" h="470186" w="696557">
                  <a:moveTo>
                    <a:pt x="0" y="0"/>
                  </a:moveTo>
                  <a:lnTo>
                    <a:pt x="696558" y="401673"/>
                  </a:lnTo>
                  <a:lnTo>
                    <a:pt x="696558" y="470186"/>
                  </a:lnTo>
                  <a:lnTo>
                    <a:pt x="0" y="685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18;p17"/>
            <p:cNvSpPr/>
            <p:nvPr/>
          </p:nvSpPr>
          <p:spPr>
            <a:xfrm>
              <a:off x="5710748" y="1604650"/>
              <a:ext cx="84124" cy="124724"/>
            </a:xfrm>
            <a:custGeom>
              <a:rect b="b" l="l" r="r" t="t"/>
              <a:pathLst>
                <a:path extrusionOk="0" h="183417" w="123712">
                  <a:moveTo>
                    <a:pt x="123713" y="127308"/>
                  </a:moveTo>
                  <a:cubicBezTo>
                    <a:pt x="123713" y="173655"/>
                    <a:pt x="96146" y="195821"/>
                    <a:pt x="61856" y="176342"/>
                  </a:cubicBezTo>
                  <a:cubicBezTo>
                    <a:pt x="27566" y="156863"/>
                    <a:pt x="0" y="103127"/>
                    <a:pt x="0" y="56109"/>
                  </a:cubicBezTo>
                  <a:cubicBezTo>
                    <a:pt x="0" y="9762"/>
                    <a:pt x="27566" y="-12404"/>
                    <a:pt x="61856" y="7075"/>
                  </a:cubicBezTo>
                  <a:cubicBezTo>
                    <a:pt x="95474" y="27226"/>
                    <a:pt x="123713" y="80961"/>
                    <a:pt x="123713" y="1273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Google Shape;219;p17"/>
            <p:cNvSpPr/>
            <p:nvPr/>
          </p:nvSpPr>
          <p:spPr>
            <a:xfrm>
              <a:off x="7831081" y="1765936"/>
              <a:ext cx="739292" cy="811192"/>
            </a:xfrm>
            <a:custGeom>
              <a:rect b="b" l="l" r="r" t="t"/>
              <a:pathLst>
                <a:path extrusionOk="0" h="1192929" w="1087194">
                  <a:moveTo>
                    <a:pt x="1087195" y="626691"/>
                  </a:moveTo>
                  <a:lnTo>
                    <a:pt x="0" y="0"/>
                  </a:lnTo>
                  <a:lnTo>
                    <a:pt x="0" y="565567"/>
                  </a:lnTo>
                  <a:lnTo>
                    <a:pt x="1087195" y="1192929"/>
                  </a:lnTo>
                  <a:lnTo>
                    <a:pt x="1087195" y="62669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Google Shape;220;p17"/>
            <p:cNvSpPr/>
            <p:nvPr/>
          </p:nvSpPr>
          <p:spPr>
            <a:xfrm>
              <a:off x="8019577" y="1967015"/>
              <a:ext cx="253288" cy="192292"/>
            </a:xfrm>
            <a:custGeom>
              <a:rect b="b" l="l" r="r" t="t"/>
              <a:pathLst>
                <a:path extrusionOk="0" h="282783" w="372483">
                  <a:moveTo>
                    <a:pt x="0" y="0"/>
                  </a:moveTo>
                  <a:lnTo>
                    <a:pt x="372483" y="214942"/>
                  </a:lnTo>
                  <a:lnTo>
                    <a:pt x="372483" y="282783"/>
                  </a:lnTo>
                  <a:lnTo>
                    <a:pt x="0" y="678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221;p17"/>
            <p:cNvSpPr/>
            <p:nvPr/>
          </p:nvSpPr>
          <p:spPr>
            <a:xfrm>
              <a:off x="8020032" y="2059365"/>
              <a:ext cx="473659" cy="319726"/>
            </a:xfrm>
            <a:custGeom>
              <a:rect b="b" l="l" r="r" t="t"/>
              <a:pathLst>
                <a:path extrusionOk="0" h="470186" w="696557">
                  <a:moveTo>
                    <a:pt x="0" y="0"/>
                  </a:moveTo>
                  <a:lnTo>
                    <a:pt x="696558" y="401673"/>
                  </a:lnTo>
                  <a:lnTo>
                    <a:pt x="696558" y="470186"/>
                  </a:lnTo>
                  <a:lnTo>
                    <a:pt x="0" y="685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222;p17"/>
            <p:cNvSpPr/>
            <p:nvPr/>
          </p:nvSpPr>
          <p:spPr>
            <a:xfrm>
              <a:off x="7897101" y="1894439"/>
              <a:ext cx="84125" cy="124724"/>
            </a:xfrm>
            <a:custGeom>
              <a:rect b="b" l="l" r="r" t="t"/>
              <a:pathLst>
                <a:path extrusionOk="0" h="183417" w="123713">
                  <a:moveTo>
                    <a:pt x="123713" y="127308"/>
                  </a:moveTo>
                  <a:cubicBezTo>
                    <a:pt x="123713" y="173655"/>
                    <a:pt x="96146" y="195821"/>
                    <a:pt x="61857" y="176342"/>
                  </a:cubicBezTo>
                  <a:cubicBezTo>
                    <a:pt x="27567" y="156863"/>
                    <a:pt x="0" y="103127"/>
                    <a:pt x="0" y="56109"/>
                  </a:cubicBezTo>
                  <a:cubicBezTo>
                    <a:pt x="0" y="9762"/>
                    <a:pt x="27567" y="-12404"/>
                    <a:pt x="61857" y="7075"/>
                  </a:cubicBezTo>
                  <a:cubicBezTo>
                    <a:pt x="96146" y="27226"/>
                    <a:pt x="123713" y="80961"/>
                    <a:pt x="123713" y="1273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3" name="Google Shape;223;p17"/>
          <p:cNvSpPr txBox="1"/>
          <p:nvPr>
            <p:ph idx="4294967295" type="ctrTitle"/>
          </p:nvPr>
        </p:nvSpPr>
        <p:spPr>
          <a:xfrm>
            <a:off x="855300" y="1813925"/>
            <a:ext cx="2809800" cy="1515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Industry Initiatives</a:t>
            </a:r>
            <a:endParaRPr sz="4800"/>
          </a:p>
        </p:txBody>
      </p:sp>
      <p:sp>
        <p:nvSpPr>
          <p:cNvPr id="224" name="Google Shape;224;p17"/>
          <p:cNvSpPr txBox="1"/>
          <p:nvPr>
            <p:ph idx="4294967295" type="subTitle"/>
          </p:nvPr>
        </p:nvSpPr>
        <p:spPr>
          <a:xfrm>
            <a:off x="3665100" y="1884000"/>
            <a:ext cx="2605500" cy="1515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lang="en" sz="2000"/>
              <a:t>Regulations to control advertisements for children.</a:t>
            </a:r>
            <a:endParaRPr sz="2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8"/>
          <p:cNvSpPr txBox="1"/>
          <p:nvPr>
            <p:ph idx="1" type="body"/>
          </p:nvPr>
        </p:nvSpPr>
        <p:spPr>
          <a:xfrm>
            <a:off x="855275" y="1734950"/>
            <a:ext cx="2479500" cy="341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Violations</a:t>
            </a:r>
            <a:endParaRPr b="1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800"/>
              <a:t>-Violates 1st Amendment</a:t>
            </a:r>
            <a:endParaRPr sz="1800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800"/>
              <a:t>-Creates Bias</a:t>
            </a:r>
            <a:endParaRPr sz="1800"/>
          </a:p>
        </p:txBody>
      </p:sp>
      <p:sp>
        <p:nvSpPr>
          <p:cNvPr id="230" name="Google Shape;230;p18"/>
          <p:cNvSpPr txBox="1"/>
          <p:nvPr>
            <p:ph type="title"/>
          </p:nvPr>
        </p:nvSpPr>
        <p:spPr>
          <a:xfrm>
            <a:off x="855300" y="836000"/>
            <a:ext cx="53070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Governmental Control</a:t>
            </a:r>
            <a:endParaRPr/>
          </a:p>
        </p:txBody>
      </p:sp>
      <p:sp>
        <p:nvSpPr>
          <p:cNvPr id="231" name="Google Shape;231;p18"/>
          <p:cNvSpPr txBox="1"/>
          <p:nvPr>
            <p:ph idx="2" type="body"/>
          </p:nvPr>
        </p:nvSpPr>
        <p:spPr>
          <a:xfrm>
            <a:off x="3682698" y="1734950"/>
            <a:ext cx="2479500" cy="341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Public List</a:t>
            </a:r>
            <a:endParaRPr b="1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800"/>
              <a:t>-Advertisements Allowed + Not Allowed for children</a:t>
            </a:r>
            <a:endParaRPr sz="1800"/>
          </a:p>
        </p:txBody>
      </p:sp>
      <p:sp>
        <p:nvSpPr>
          <p:cNvPr id="232" name="Google Shape;232;p18"/>
          <p:cNvSpPr txBox="1"/>
          <p:nvPr>
            <p:ph idx="12" type="sldNum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33" name="Google Shape;233;p18"/>
          <p:cNvGrpSpPr/>
          <p:nvPr/>
        </p:nvGrpSpPr>
        <p:grpSpPr>
          <a:xfrm>
            <a:off x="5577761" y="361673"/>
            <a:ext cx="3268030" cy="4260237"/>
            <a:chOff x="7017258" y="4131327"/>
            <a:chExt cx="583504" cy="683980"/>
          </a:xfrm>
        </p:grpSpPr>
        <p:sp>
          <p:nvSpPr>
            <p:cNvPr id="234" name="Google Shape;234;p18"/>
            <p:cNvSpPr/>
            <p:nvPr/>
          </p:nvSpPr>
          <p:spPr>
            <a:xfrm>
              <a:off x="7315814" y="4178415"/>
              <a:ext cx="150241" cy="410597"/>
            </a:xfrm>
            <a:custGeom>
              <a:rect b="b" l="l" r="r" t="t"/>
              <a:pathLst>
                <a:path extrusionOk="0" h="4105966" w="1502409">
                  <a:moveTo>
                    <a:pt x="0" y="0"/>
                  </a:moveTo>
                  <a:lnTo>
                    <a:pt x="1502410" y="868091"/>
                  </a:lnTo>
                  <a:lnTo>
                    <a:pt x="1502410" y="4105966"/>
                  </a:lnTo>
                  <a:lnTo>
                    <a:pt x="0" y="32386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" name="Google Shape;235;p18"/>
            <p:cNvSpPr/>
            <p:nvPr/>
          </p:nvSpPr>
          <p:spPr>
            <a:xfrm>
              <a:off x="7320563" y="4281056"/>
              <a:ext cx="70592" cy="94782"/>
            </a:xfrm>
            <a:custGeom>
              <a:rect b="b" l="l" r="r" t="t"/>
              <a:pathLst>
                <a:path extrusionOk="0" h="947817" w="705920">
                  <a:moveTo>
                    <a:pt x="352852" y="947818"/>
                  </a:moveTo>
                  <a:cubicBezTo>
                    <a:pt x="-335753" y="51620"/>
                    <a:pt x="162642" y="-272810"/>
                    <a:pt x="352852" y="252381"/>
                  </a:cubicBezTo>
                  <a:cubicBezTo>
                    <a:pt x="543863" y="-49564"/>
                    <a:pt x="1041456" y="855467"/>
                    <a:pt x="352852" y="947818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" name="Google Shape;236;p18"/>
            <p:cNvSpPr/>
            <p:nvPr/>
          </p:nvSpPr>
          <p:spPr>
            <a:xfrm>
              <a:off x="7077193" y="4326164"/>
              <a:ext cx="134029" cy="147278"/>
            </a:xfrm>
            <a:custGeom>
              <a:rect b="b" l="l" r="r" t="t"/>
              <a:pathLst>
                <a:path extrusionOk="0" h="1472783" w="1340290">
                  <a:moveTo>
                    <a:pt x="1340291" y="774135"/>
                  </a:moveTo>
                  <a:lnTo>
                    <a:pt x="0" y="0"/>
                  </a:lnTo>
                  <a:lnTo>
                    <a:pt x="0" y="698649"/>
                  </a:lnTo>
                  <a:lnTo>
                    <a:pt x="1340291" y="1472784"/>
                  </a:lnTo>
                  <a:lnTo>
                    <a:pt x="1340291" y="774135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" name="Google Shape;237;p18"/>
            <p:cNvSpPr/>
            <p:nvPr/>
          </p:nvSpPr>
          <p:spPr>
            <a:xfrm>
              <a:off x="7089116" y="4349542"/>
              <a:ext cx="15249" cy="22656"/>
            </a:xfrm>
            <a:custGeom>
              <a:rect b="b" l="l" r="r" t="t"/>
              <a:pathLst>
                <a:path extrusionOk="0" h="226558" w="152488">
                  <a:moveTo>
                    <a:pt x="152488" y="157447"/>
                  </a:moveTo>
                  <a:cubicBezTo>
                    <a:pt x="152488" y="215266"/>
                    <a:pt x="118780" y="241767"/>
                    <a:pt x="76244" y="217675"/>
                  </a:cubicBezTo>
                  <a:cubicBezTo>
                    <a:pt x="34510" y="193584"/>
                    <a:pt x="0" y="126931"/>
                    <a:pt x="0" y="69112"/>
                  </a:cubicBezTo>
                  <a:cubicBezTo>
                    <a:pt x="0" y="11293"/>
                    <a:pt x="33708" y="-15208"/>
                    <a:pt x="76244" y="8884"/>
                  </a:cubicBezTo>
                  <a:cubicBezTo>
                    <a:pt x="118780" y="32975"/>
                    <a:pt x="152488" y="99628"/>
                    <a:pt x="152488" y="1574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" name="Google Shape;238;p18"/>
            <p:cNvSpPr/>
            <p:nvPr/>
          </p:nvSpPr>
          <p:spPr>
            <a:xfrm>
              <a:off x="7111362" y="4360598"/>
              <a:ext cx="48876" cy="39108"/>
            </a:xfrm>
            <a:custGeom>
              <a:rect b="b" l="l" r="r" t="t"/>
              <a:pathLst>
                <a:path extrusionOk="0" h="391082" w="488764">
                  <a:moveTo>
                    <a:pt x="0" y="0"/>
                  </a:moveTo>
                  <a:lnTo>
                    <a:pt x="488765" y="281869"/>
                  </a:lnTo>
                  <a:lnTo>
                    <a:pt x="488765" y="391083"/>
                  </a:lnTo>
                  <a:lnTo>
                    <a:pt x="0" y="1100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" name="Google Shape;239;p18"/>
            <p:cNvSpPr/>
            <p:nvPr/>
          </p:nvSpPr>
          <p:spPr>
            <a:xfrm>
              <a:off x="7111442" y="4383982"/>
              <a:ext cx="85875" cy="60469"/>
            </a:xfrm>
            <a:custGeom>
              <a:rect b="b" l="l" r="r" t="t"/>
              <a:pathLst>
                <a:path extrusionOk="0" h="604692" w="858749">
                  <a:moveTo>
                    <a:pt x="0" y="0"/>
                  </a:moveTo>
                  <a:lnTo>
                    <a:pt x="858749" y="495479"/>
                  </a:lnTo>
                  <a:lnTo>
                    <a:pt x="858749" y="604692"/>
                  </a:lnTo>
                  <a:lnTo>
                    <a:pt x="0" y="1092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" name="Google Shape;240;p18"/>
            <p:cNvSpPr/>
            <p:nvPr/>
          </p:nvSpPr>
          <p:spPr>
            <a:xfrm>
              <a:off x="7281165" y="4207564"/>
              <a:ext cx="150241" cy="410597"/>
            </a:xfrm>
            <a:custGeom>
              <a:rect b="b" l="l" r="r" t="t"/>
              <a:pathLst>
                <a:path extrusionOk="0" h="4105966" w="1502410">
                  <a:moveTo>
                    <a:pt x="0" y="0"/>
                  </a:moveTo>
                  <a:lnTo>
                    <a:pt x="1502410" y="868091"/>
                  </a:lnTo>
                  <a:lnTo>
                    <a:pt x="1502410" y="4105967"/>
                  </a:lnTo>
                  <a:lnTo>
                    <a:pt x="0" y="323867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" name="Google Shape;241;p18"/>
            <p:cNvSpPr/>
            <p:nvPr/>
          </p:nvSpPr>
          <p:spPr>
            <a:xfrm>
              <a:off x="7295649" y="4387505"/>
              <a:ext cx="120706" cy="80626"/>
            </a:xfrm>
            <a:custGeom>
              <a:rect b="b" l="l" r="r" t="t"/>
              <a:pathLst>
                <a:path extrusionOk="0" h="806256" w="1207064">
                  <a:moveTo>
                    <a:pt x="0" y="0"/>
                  </a:moveTo>
                  <a:lnTo>
                    <a:pt x="1207064" y="697043"/>
                  </a:lnTo>
                  <a:lnTo>
                    <a:pt x="1207064" y="806257"/>
                  </a:lnTo>
                  <a:lnTo>
                    <a:pt x="0" y="1092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" name="Google Shape;242;p18"/>
            <p:cNvSpPr/>
            <p:nvPr/>
          </p:nvSpPr>
          <p:spPr>
            <a:xfrm>
              <a:off x="7304051" y="4414012"/>
              <a:ext cx="103772" cy="70909"/>
            </a:xfrm>
            <a:custGeom>
              <a:rect b="b" l="l" r="r" t="t"/>
              <a:pathLst>
                <a:path extrusionOk="0" h="709088" w="1037722">
                  <a:moveTo>
                    <a:pt x="0" y="0"/>
                  </a:moveTo>
                  <a:lnTo>
                    <a:pt x="1037722" y="599874"/>
                  </a:lnTo>
                  <a:lnTo>
                    <a:pt x="1037722" y="709088"/>
                  </a:lnTo>
                  <a:lnTo>
                    <a:pt x="0" y="1092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" name="Google Shape;243;p18"/>
            <p:cNvSpPr/>
            <p:nvPr/>
          </p:nvSpPr>
          <p:spPr>
            <a:xfrm>
              <a:off x="7242035" y="4420419"/>
              <a:ext cx="88684" cy="87371"/>
            </a:xfrm>
            <a:custGeom>
              <a:rect b="b" l="l" r="r" t="t"/>
              <a:pathLst>
                <a:path extrusionOk="0" h="873712" w="886839">
                  <a:moveTo>
                    <a:pt x="0" y="361370"/>
                  </a:moveTo>
                  <a:lnTo>
                    <a:pt x="0" y="0"/>
                  </a:lnTo>
                  <a:lnTo>
                    <a:pt x="886839" y="512342"/>
                  </a:lnTo>
                  <a:lnTo>
                    <a:pt x="886839" y="873712"/>
                  </a:lnTo>
                  <a:lnTo>
                    <a:pt x="0" y="36137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" name="Google Shape;244;p18"/>
            <p:cNvSpPr/>
            <p:nvPr/>
          </p:nvSpPr>
          <p:spPr>
            <a:xfrm>
              <a:off x="7521147" y="4436256"/>
              <a:ext cx="79615" cy="187933"/>
            </a:xfrm>
            <a:custGeom>
              <a:rect b="b" l="l" r="r" t="t"/>
              <a:pathLst>
                <a:path extrusionOk="0" h="1879329" w="796148">
                  <a:moveTo>
                    <a:pt x="294543" y="125463"/>
                  </a:moveTo>
                  <a:cubicBezTo>
                    <a:pt x="225522" y="15446"/>
                    <a:pt x="130016" y="991"/>
                    <a:pt x="126003" y="188"/>
                  </a:cubicBezTo>
                  <a:cubicBezTo>
                    <a:pt x="116373" y="-1418"/>
                    <a:pt x="110754" y="7416"/>
                    <a:pt x="110754" y="20264"/>
                  </a:cubicBezTo>
                  <a:lnTo>
                    <a:pt x="110754" y="310967"/>
                  </a:lnTo>
                  <a:cubicBezTo>
                    <a:pt x="110754" y="409741"/>
                    <a:pt x="77046" y="473182"/>
                    <a:pt x="10433" y="500485"/>
                  </a:cubicBezTo>
                  <a:cubicBezTo>
                    <a:pt x="4013" y="502894"/>
                    <a:pt x="0" y="510122"/>
                    <a:pt x="0" y="519758"/>
                  </a:cubicBezTo>
                  <a:cubicBezTo>
                    <a:pt x="0" y="659488"/>
                    <a:pt x="2408" y="1259362"/>
                    <a:pt x="3210" y="1446472"/>
                  </a:cubicBezTo>
                  <a:cubicBezTo>
                    <a:pt x="3210" y="1477790"/>
                    <a:pt x="24879" y="1514731"/>
                    <a:pt x="51364" y="1529988"/>
                  </a:cubicBezTo>
                  <a:cubicBezTo>
                    <a:pt x="194222" y="1612702"/>
                    <a:pt x="604335" y="1849600"/>
                    <a:pt x="604335" y="1849600"/>
                  </a:cubicBezTo>
                  <a:cubicBezTo>
                    <a:pt x="713484" y="1913040"/>
                    <a:pt x="783308" y="1873691"/>
                    <a:pt x="795346" y="1743598"/>
                  </a:cubicBezTo>
                  <a:lnTo>
                    <a:pt x="796149" y="1167815"/>
                  </a:lnTo>
                  <a:cubicBezTo>
                    <a:pt x="796149" y="1080283"/>
                    <a:pt x="780900" y="990342"/>
                    <a:pt x="732746" y="915659"/>
                  </a:cubicBezTo>
                  <a:cubicBezTo>
                    <a:pt x="705458" y="873098"/>
                    <a:pt x="673355" y="840173"/>
                    <a:pt x="639648" y="820900"/>
                  </a:cubicBezTo>
                  <a:lnTo>
                    <a:pt x="359551" y="659488"/>
                  </a:lnTo>
                  <a:lnTo>
                    <a:pt x="359551" y="389665"/>
                  </a:lnTo>
                  <a:cubicBezTo>
                    <a:pt x="360353" y="283663"/>
                    <a:pt x="337882" y="195328"/>
                    <a:pt x="294543" y="12546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4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" name="Google Shape;245;p18"/>
            <p:cNvSpPr/>
            <p:nvPr/>
          </p:nvSpPr>
          <p:spPr>
            <a:xfrm>
              <a:off x="7483777" y="4463342"/>
              <a:ext cx="31300" cy="120537"/>
            </a:xfrm>
            <a:custGeom>
              <a:rect b="b" l="l" r="r" t="t"/>
              <a:pathLst>
                <a:path extrusionOk="0" h="1205369" w="313002">
                  <a:moveTo>
                    <a:pt x="0" y="0"/>
                  </a:moveTo>
                  <a:lnTo>
                    <a:pt x="313002" y="180685"/>
                  </a:lnTo>
                  <a:lnTo>
                    <a:pt x="313002" y="1205370"/>
                  </a:lnTo>
                  <a:lnTo>
                    <a:pt x="0" y="10246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" name="Google Shape;246;p18"/>
            <p:cNvSpPr/>
            <p:nvPr/>
          </p:nvSpPr>
          <p:spPr>
            <a:xfrm>
              <a:off x="7017258" y="4131327"/>
              <a:ext cx="238925" cy="281547"/>
            </a:xfrm>
            <a:custGeom>
              <a:rect b="b" l="l" r="r" t="t"/>
              <a:pathLst>
                <a:path extrusionOk="0" h="2815474" w="2389249">
                  <a:moveTo>
                    <a:pt x="2388447" y="1379631"/>
                  </a:moveTo>
                  <a:lnTo>
                    <a:pt x="0" y="0"/>
                  </a:lnTo>
                  <a:lnTo>
                    <a:pt x="803" y="1245522"/>
                  </a:lnTo>
                  <a:lnTo>
                    <a:pt x="2178173" y="2503090"/>
                  </a:lnTo>
                  <a:lnTo>
                    <a:pt x="2389249" y="2815474"/>
                  </a:lnTo>
                  <a:lnTo>
                    <a:pt x="2388447" y="137963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" name="Google Shape;247;p18"/>
            <p:cNvSpPr/>
            <p:nvPr/>
          </p:nvSpPr>
          <p:spPr>
            <a:xfrm>
              <a:off x="7142010" y="4233590"/>
              <a:ext cx="52327" cy="41116"/>
            </a:xfrm>
            <a:custGeom>
              <a:rect b="b" l="l" r="r" t="t"/>
              <a:pathLst>
                <a:path extrusionOk="0" h="411158" w="523275">
                  <a:moveTo>
                    <a:pt x="523275" y="301945"/>
                  </a:moveTo>
                  <a:lnTo>
                    <a:pt x="0" y="0"/>
                  </a:lnTo>
                  <a:lnTo>
                    <a:pt x="0" y="109214"/>
                  </a:lnTo>
                  <a:lnTo>
                    <a:pt x="523275" y="411159"/>
                  </a:lnTo>
                  <a:lnTo>
                    <a:pt x="523275" y="301945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8" name="Google Shape;248;p18"/>
            <p:cNvSpPr/>
            <p:nvPr/>
          </p:nvSpPr>
          <p:spPr>
            <a:xfrm>
              <a:off x="7064950" y="4210927"/>
              <a:ext cx="129615" cy="85765"/>
            </a:xfrm>
            <a:custGeom>
              <a:rect b="b" l="l" r="r" t="t"/>
              <a:pathLst>
                <a:path extrusionOk="0" h="857651" w="1296149">
                  <a:moveTo>
                    <a:pt x="1296150" y="748438"/>
                  </a:moveTo>
                  <a:lnTo>
                    <a:pt x="0" y="0"/>
                  </a:lnTo>
                  <a:lnTo>
                    <a:pt x="0" y="109214"/>
                  </a:lnTo>
                  <a:lnTo>
                    <a:pt x="1296150" y="857652"/>
                  </a:lnTo>
                  <a:lnTo>
                    <a:pt x="1296150" y="748438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" name="Google Shape;249;p18"/>
            <p:cNvSpPr/>
            <p:nvPr/>
          </p:nvSpPr>
          <p:spPr>
            <a:xfrm>
              <a:off x="7038303" y="4217334"/>
              <a:ext cx="156340" cy="101264"/>
            </a:xfrm>
            <a:custGeom>
              <a:rect b="b" l="l" r="r" t="t"/>
              <a:pathLst>
                <a:path extrusionOk="0" h="1012639" w="1563405">
                  <a:moveTo>
                    <a:pt x="1563405" y="903425"/>
                  </a:moveTo>
                  <a:lnTo>
                    <a:pt x="0" y="0"/>
                  </a:lnTo>
                  <a:lnTo>
                    <a:pt x="0" y="109214"/>
                  </a:lnTo>
                  <a:lnTo>
                    <a:pt x="1563405" y="1012639"/>
                  </a:lnTo>
                  <a:lnTo>
                    <a:pt x="1563405" y="903425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0" name="Google Shape;250;p18"/>
            <p:cNvSpPr/>
            <p:nvPr/>
          </p:nvSpPr>
          <p:spPr>
            <a:xfrm>
              <a:off x="7206986" y="4270200"/>
              <a:ext cx="27127" cy="40368"/>
            </a:xfrm>
            <a:custGeom>
              <a:rect b="b" l="l" r="r" t="t"/>
              <a:pathLst>
                <a:path extrusionOk="0" h="403680" w="271268">
                  <a:moveTo>
                    <a:pt x="0" y="123544"/>
                  </a:moveTo>
                  <a:cubicBezTo>
                    <a:pt x="0" y="226333"/>
                    <a:pt x="60995" y="344381"/>
                    <a:pt x="135634" y="387745"/>
                  </a:cubicBezTo>
                  <a:cubicBezTo>
                    <a:pt x="210273" y="431110"/>
                    <a:pt x="271268" y="382927"/>
                    <a:pt x="271268" y="280137"/>
                  </a:cubicBezTo>
                  <a:cubicBezTo>
                    <a:pt x="271268" y="177347"/>
                    <a:pt x="210273" y="59300"/>
                    <a:pt x="135634" y="15935"/>
                  </a:cubicBezTo>
                  <a:cubicBezTo>
                    <a:pt x="60995" y="-27429"/>
                    <a:pt x="0" y="20754"/>
                    <a:pt x="0" y="12354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" name="Google Shape;251;p18"/>
            <p:cNvSpPr/>
            <p:nvPr/>
          </p:nvSpPr>
          <p:spPr>
            <a:xfrm>
              <a:off x="7358065" y="4552792"/>
              <a:ext cx="238925" cy="262515"/>
            </a:xfrm>
            <a:custGeom>
              <a:rect b="b" l="l" r="r" t="t"/>
              <a:pathLst>
                <a:path extrusionOk="0" h="2625152" w="2389248">
                  <a:moveTo>
                    <a:pt x="0" y="0"/>
                  </a:moveTo>
                  <a:lnTo>
                    <a:pt x="2388447" y="1379630"/>
                  </a:lnTo>
                  <a:lnTo>
                    <a:pt x="2389249" y="2625153"/>
                  </a:lnTo>
                  <a:lnTo>
                    <a:pt x="211076" y="1367585"/>
                  </a:lnTo>
                  <a:lnTo>
                    <a:pt x="803" y="1436647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" name="Google Shape;252;p18"/>
            <p:cNvSpPr/>
            <p:nvPr/>
          </p:nvSpPr>
          <p:spPr>
            <a:xfrm>
              <a:off x="7419281" y="4618458"/>
              <a:ext cx="52327" cy="41116"/>
            </a:xfrm>
            <a:custGeom>
              <a:rect b="b" l="l" r="r" t="t"/>
              <a:pathLst>
                <a:path extrusionOk="0" h="411158" w="523275">
                  <a:moveTo>
                    <a:pt x="0" y="0"/>
                  </a:moveTo>
                  <a:lnTo>
                    <a:pt x="523275" y="301945"/>
                  </a:lnTo>
                  <a:lnTo>
                    <a:pt x="523275" y="411159"/>
                  </a:lnTo>
                  <a:lnTo>
                    <a:pt x="0" y="1092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" name="Google Shape;253;p18"/>
            <p:cNvSpPr/>
            <p:nvPr/>
          </p:nvSpPr>
          <p:spPr>
            <a:xfrm>
              <a:off x="7419281" y="4640240"/>
              <a:ext cx="94462" cy="65448"/>
            </a:xfrm>
            <a:custGeom>
              <a:rect b="b" l="l" r="r" t="t"/>
              <a:pathLst>
                <a:path extrusionOk="0" h="654481" w="944624">
                  <a:moveTo>
                    <a:pt x="0" y="0"/>
                  </a:moveTo>
                  <a:lnTo>
                    <a:pt x="944624" y="545267"/>
                  </a:lnTo>
                  <a:lnTo>
                    <a:pt x="944624" y="654481"/>
                  </a:lnTo>
                  <a:lnTo>
                    <a:pt x="0" y="1092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18"/>
            <p:cNvSpPr/>
            <p:nvPr/>
          </p:nvSpPr>
          <p:spPr>
            <a:xfrm>
              <a:off x="7419281" y="4662102"/>
              <a:ext cx="122231" cy="81509"/>
            </a:xfrm>
            <a:custGeom>
              <a:rect b="b" l="l" r="r" t="t"/>
              <a:pathLst>
                <a:path extrusionOk="0" h="815090" w="1222313">
                  <a:moveTo>
                    <a:pt x="0" y="0"/>
                  </a:moveTo>
                  <a:lnTo>
                    <a:pt x="1222313" y="705876"/>
                  </a:lnTo>
                  <a:lnTo>
                    <a:pt x="1222313" y="815090"/>
                  </a:lnTo>
                  <a:lnTo>
                    <a:pt x="0" y="1092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18"/>
            <p:cNvSpPr/>
            <p:nvPr/>
          </p:nvSpPr>
          <p:spPr>
            <a:xfrm>
              <a:off x="7379431" y="4594446"/>
              <a:ext cx="27127" cy="40368"/>
            </a:xfrm>
            <a:custGeom>
              <a:rect b="b" l="l" r="r" t="t"/>
              <a:pathLst>
                <a:path extrusionOk="0" h="403680" w="271268">
                  <a:moveTo>
                    <a:pt x="271268" y="280137"/>
                  </a:moveTo>
                  <a:cubicBezTo>
                    <a:pt x="271268" y="382927"/>
                    <a:pt x="210273" y="431109"/>
                    <a:pt x="135634" y="387745"/>
                  </a:cubicBezTo>
                  <a:cubicBezTo>
                    <a:pt x="60995" y="344381"/>
                    <a:pt x="0" y="226333"/>
                    <a:pt x="0" y="123544"/>
                  </a:cubicBezTo>
                  <a:cubicBezTo>
                    <a:pt x="0" y="20754"/>
                    <a:pt x="60995" y="-27429"/>
                    <a:pt x="135634" y="15935"/>
                  </a:cubicBezTo>
                  <a:cubicBezTo>
                    <a:pt x="210273" y="59300"/>
                    <a:pt x="270466" y="177348"/>
                    <a:pt x="271268" y="28013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18"/>
            <p:cNvSpPr/>
            <p:nvPr/>
          </p:nvSpPr>
          <p:spPr>
            <a:xfrm>
              <a:off x="7242195" y="4530298"/>
              <a:ext cx="67095" cy="91494"/>
            </a:xfrm>
            <a:custGeom>
              <a:rect b="b" l="l" r="r" t="t"/>
              <a:pathLst>
                <a:path extrusionOk="0" h="914939" w="670948">
                  <a:moveTo>
                    <a:pt x="335474" y="11956"/>
                  </a:moveTo>
                  <a:cubicBezTo>
                    <a:pt x="383628" y="39259"/>
                    <a:pt x="422152" y="106715"/>
                    <a:pt x="422152" y="162125"/>
                  </a:cubicBezTo>
                  <a:lnTo>
                    <a:pt x="422152" y="407054"/>
                  </a:lnTo>
                  <a:lnTo>
                    <a:pt x="584270" y="500207"/>
                  </a:lnTo>
                  <a:cubicBezTo>
                    <a:pt x="632425" y="527511"/>
                    <a:pt x="670948" y="594966"/>
                    <a:pt x="670948" y="650376"/>
                  </a:cubicBezTo>
                  <a:cubicBezTo>
                    <a:pt x="670948" y="705786"/>
                    <a:pt x="632425" y="728272"/>
                    <a:pt x="584270" y="700968"/>
                  </a:cubicBezTo>
                  <a:lnTo>
                    <a:pt x="422152" y="607815"/>
                  </a:lnTo>
                  <a:lnTo>
                    <a:pt x="422152" y="852744"/>
                  </a:lnTo>
                  <a:cubicBezTo>
                    <a:pt x="422152" y="908153"/>
                    <a:pt x="383628" y="930639"/>
                    <a:pt x="335474" y="903335"/>
                  </a:cubicBezTo>
                  <a:cubicBezTo>
                    <a:pt x="287320" y="876032"/>
                    <a:pt x="248797" y="808576"/>
                    <a:pt x="248797" y="753166"/>
                  </a:cubicBezTo>
                  <a:lnTo>
                    <a:pt x="248797" y="508237"/>
                  </a:lnTo>
                  <a:lnTo>
                    <a:pt x="86677" y="415084"/>
                  </a:lnTo>
                  <a:cubicBezTo>
                    <a:pt x="38523" y="387781"/>
                    <a:pt x="0" y="320325"/>
                    <a:pt x="0" y="264915"/>
                  </a:cubicBezTo>
                  <a:cubicBezTo>
                    <a:pt x="0" y="209505"/>
                    <a:pt x="38523" y="187020"/>
                    <a:pt x="86677" y="214323"/>
                  </a:cubicBezTo>
                  <a:lnTo>
                    <a:pt x="248797" y="307476"/>
                  </a:lnTo>
                  <a:lnTo>
                    <a:pt x="248797" y="62548"/>
                  </a:lnTo>
                  <a:cubicBezTo>
                    <a:pt x="247994" y="7138"/>
                    <a:pt x="287320" y="-16151"/>
                    <a:pt x="335474" y="11956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  <a:alpha val="2980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18"/>
            <p:cNvSpPr/>
            <p:nvPr/>
          </p:nvSpPr>
          <p:spPr>
            <a:xfrm>
              <a:off x="7304559" y="4297072"/>
              <a:ext cx="70592" cy="94782"/>
            </a:xfrm>
            <a:custGeom>
              <a:rect b="b" l="l" r="r" t="t"/>
              <a:pathLst>
                <a:path extrusionOk="0" h="947817" w="705920">
                  <a:moveTo>
                    <a:pt x="352852" y="947818"/>
                  </a:moveTo>
                  <a:cubicBezTo>
                    <a:pt x="-335753" y="51620"/>
                    <a:pt x="162642" y="-272810"/>
                    <a:pt x="352852" y="252381"/>
                  </a:cubicBezTo>
                  <a:cubicBezTo>
                    <a:pt x="543863" y="-49564"/>
                    <a:pt x="1041456" y="855467"/>
                    <a:pt x="352852" y="947818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2" name="Google Shape;262;p19"/>
          <p:cNvPicPr preferRelativeResize="0"/>
          <p:nvPr/>
        </p:nvPicPr>
        <p:blipFill rotWithShape="1">
          <a:blip r:embed="rId3">
            <a:alphaModFix/>
          </a:blip>
          <a:srcRect b="0" l="20367" r="20373" t="0"/>
          <a:stretch/>
        </p:blipFill>
        <p:spPr>
          <a:xfrm>
            <a:off x="6096000" y="0"/>
            <a:ext cx="3048000" cy="5143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63" name="Google Shape;263;p19"/>
          <p:cNvSpPr txBox="1"/>
          <p:nvPr>
            <p:ph type="title"/>
          </p:nvPr>
        </p:nvSpPr>
        <p:spPr>
          <a:xfrm>
            <a:off x="855300" y="836000"/>
            <a:ext cx="43485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Regulation on Companies</a:t>
            </a:r>
            <a:endParaRPr/>
          </a:p>
        </p:txBody>
      </p:sp>
      <p:sp>
        <p:nvSpPr>
          <p:cNvPr id="264" name="Google Shape;264;p19"/>
          <p:cNvSpPr txBox="1"/>
          <p:nvPr>
            <p:ph idx="1" type="body"/>
          </p:nvPr>
        </p:nvSpPr>
        <p:spPr>
          <a:xfrm>
            <a:off x="855300" y="1353948"/>
            <a:ext cx="4348500" cy="303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lang="en"/>
              <a:t>A complex idea can be conveyed with just a single still image, namely making it possible to absorb large amounts of data quickly.</a:t>
            </a:r>
            <a:endParaRPr/>
          </a:p>
        </p:txBody>
      </p:sp>
      <p:sp>
        <p:nvSpPr>
          <p:cNvPr id="265" name="Google Shape;265;p19"/>
          <p:cNvSpPr txBox="1"/>
          <p:nvPr>
            <p:ph idx="12" type="sldNum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essala template">
  <a:themeElements>
    <a:clrScheme name="Custom 347">
      <a:dk1>
        <a:srgbClr val="FFFFFF"/>
      </a:dk1>
      <a:lt1>
        <a:srgbClr val="0E0918"/>
      </a:lt1>
      <a:dk2>
        <a:srgbClr val="D1C8DA"/>
      </a:dk2>
      <a:lt2>
        <a:srgbClr val="8870A0"/>
      </a:lt2>
      <a:accent1>
        <a:srgbClr val="FF9E44"/>
      </a:accent1>
      <a:accent2>
        <a:srgbClr val="FF4093"/>
      </a:accent2>
      <a:accent3>
        <a:srgbClr val="C06EE2"/>
      </a:accent3>
      <a:accent4>
        <a:srgbClr val="5AA5DA"/>
      </a:accent4>
      <a:accent5>
        <a:srgbClr val="572D7E"/>
      </a:accent5>
      <a:accent6>
        <a:srgbClr val="0E0918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