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72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64" autoAdjust="0"/>
  </p:normalViewPr>
  <p:slideViewPr>
    <p:cSldViewPr snapToGrid="0">
      <p:cViewPr>
        <p:scale>
          <a:sx n="100" d="100"/>
          <a:sy n="100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36C-C117-4D1E-B499-47F593537FF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9C24D-C05D-4FD1-A989-C8DE77B4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Typically, lectures and exercises M-W, capstone project R-F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9C24D-C05D-4FD1-A989-C8DE77B4D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Waking up</a:t>
            </a:r>
          </a:p>
          <a:p>
            <a:pPr lvl="1"/>
            <a:r>
              <a:rPr lang="en-US" dirty="0"/>
              <a:t>Sleep earlier, get into regular sleep schedule</a:t>
            </a:r>
          </a:p>
          <a:p>
            <a:pPr lvl="1"/>
            <a:r>
              <a:rPr lang="en-US" dirty="0"/>
              <a:t>Set multiple alarms</a:t>
            </a:r>
          </a:p>
          <a:p>
            <a:r>
              <a:rPr lang="en-US" dirty="0"/>
              <a:t>Tech</a:t>
            </a:r>
          </a:p>
          <a:p>
            <a:pPr lvl="1"/>
            <a:r>
              <a:rPr lang="en-US" dirty="0"/>
              <a:t>Ask for help!</a:t>
            </a:r>
          </a:p>
          <a:p>
            <a:pPr lvl="1"/>
            <a:r>
              <a:rPr lang="en-US" dirty="0"/>
              <a:t>Work in virtual environments</a:t>
            </a:r>
          </a:p>
          <a:p>
            <a:pPr lvl="1"/>
            <a:r>
              <a:rPr lang="en-US" dirty="0"/>
              <a:t>Try installing stuff earlier</a:t>
            </a:r>
          </a:p>
          <a:p>
            <a:r>
              <a:rPr lang="en-US" dirty="0"/>
              <a:t>Falling behind on classwork</a:t>
            </a:r>
          </a:p>
          <a:p>
            <a:pPr lvl="1"/>
            <a:r>
              <a:rPr lang="en-US" dirty="0"/>
              <a:t>Ask for help during office hours</a:t>
            </a:r>
          </a:p>
          <a:p>
            <a:pPr lvl="1"/>
            <a:r>
              <a:rPr lang="en-US" dirty="0"/>
              <a:t>Ask classmates on Discord</a:t>
            </a:r>
          </a:p>
          <a:p>
            <a:pPr lvl="1"/>
            <a:r>
              <a:rPr lang="en-US" dirty="0"/>
              <a:t>Verbalize your problems during exercises</a:t>
            </a:r>
          </a:p>
          <a:p>
            <a:pPr lvl="1"/>
            <a:r>
              <a:rPr lang="en-US" dirty="0"/>
              <a:t>Ask for help</a:t>
            </a:r>
          </a:p>
          <a:p>
            <a:pPr lvl="1"/>
            <a:r>
              <a:rPr lang="en-US" dirty="0"/>
              <a:t>Content is mostly non-cumulative</a:t>
            </a:r>
          </a:p>
          <a:p>
            <a:pPr lvl="1"/>
            <a:r>
              <a:rPr lang="en-US" dirty="0"/>
              <a:t>Ask for help</a:t>
            </a:r>
          </a:p>
          <a:p>
            <a:r>
              <a:rPr lang="en-US" dirty="0"/>
              <a:t>Social</a:t>
            </a:r>
          </a:p>
          <a:p>
            <a:pPr lvl="1"/>
            <a:r>
              <a:rPr lang="en-US" dirty="0"/>
              <a:t>Be open to new ideas from classmates</a:t>
            </a:r>
          </a:p>
          <a:p>
            <a:pPr lvl="1"/>
            <a:r>
              <a:rPr lang="en-US" dirty="0"/>
              <a:t>Transparency and communication – communicate early and often</a:t>
            </a:r>
          </a:p>
          <a:p>
            <a:pPr lvl="1"/>
            <a:r>
              <a:rPr lang="en-US" dirty="0"/>
              <a:t>Be nice</a:t>
            </a:r>
          </a:p>
          <a:p>
            <a:pPr lvl="1"/>
            <a:r>
              <a:rPr lang="en-US" dirty="0"/>
              <a:t>Talk to people on Discord, make channels on Discord</a:t>
            </a:r>
          </a:p>
          <a:p>
            <a:pPr lvl="1"/>
            <a:r>
              <a:rPr lang="en-US" dirty="0"/>
              <a:t>Go to game nights</a:t>
            </a:r>
          </a:p>
          <a:p>
            <a:pPr lvl="1"/>
            <a:r>
              <a:rPr lang="en-US" dirty="0"/>
              <a:t>Ask for help</a:t>
            </a:r>
          </a:p>
          <a:p>
            <a:r>
              <a:rPr lang="en-US" dirty="0"/>
              <a:t>Forgetting stuff</a:t>
            </a:r>
          </a:p>
          <a:p>
            <a:pPr lvl="1"/>
            <a:r>
              <a:rPr lang="en-US" dirty="0"/>
              <a:t>Take notes by hand</a:t>
            </a:r>
          </a:p>
          <a:p>
            <a:pPr lvl="1"/>
            <a:r>
              <a:rPr lang="en-US" dirty="0"/>
              <a:t>Do the projects</a:t>
            </a:r>
          </a:p>
          <a:p>
            <a:pPr lvl="1"/>
            <a:r>
              <a:rPr lang="en-US" dirty="0"/>
              <a:t>Build narratives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9C24D-C05D-4FD1-A989-C8DE77B4D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2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9C24D-C05D-4FD1-A989-C8DE77B4DC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8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class is difficult, optional, and hopefully rewarding.</a:t>
            </a:r>
          </a:p>
          <a:p>
            <a:endParaRPr lang="en-US" dirty="0"/>
          </a:p>
          <a:p>
            <a:r>
              <a:rPr lang="en-US" dirty="0"/>
              <a:t>Come talk to staff if you’re ever having trouble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516DB-EEBD-4DD2-B6C4-5C46AEDEA8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1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CBD0-7665-3183-14DD-9C5CC5BD7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A56BA-C6CE-3E88-64B1-38E086428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8FEE-C00F-785C-0677-0823DD03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E291-DB9D-47A6-BFD9-61007D78A2E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817F-73F6-FB54-92E0-B0CE1C25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0992C-09DA-A5A2-B3FA-5D8B0863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56-B084-4B29-87A3-46311A2F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3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C226-2D97-F34D-080C-81A55E90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49A0-72D2-0E19-23A8-3F117F5E6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DAF9-0C51-F79C-74BE-FFA2095A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E291-DB9D-47A6-BFD9-61007D78A2E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97BC-FADA-91EC-291B-A6CD7935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7E1B3-E1DD-D290-AC67-B995E92E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56-B084-4B29-87A3-46311A2F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0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C19F2-C82D-969A-864D-B1D1F69F3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FE777-0B48-1871-B747-2A3785F49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1A845-C17A-25A9-ACD3-E53DF0E8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E291-DB9D-47A6-BFD9-61007D78A2E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3063-3419-5EDF-45E3-FCF50848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5078-99A4-B13A-216D-7FA84B62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56-B084-4B29-87A3-46311A2F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5B65-3912-3366-346F-8A62E031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4525-2754-7391-A8D2-59A42CA8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925D-3B5E-4C5B-AF29-E1E8E7F5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E291-DB9D-47A6-BFD9-61007D78A2E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A8C78-3008-5285-9980-3A6E1260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F4B8-EBA8-EC6C-5E8A-FB3DC3A9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56-B084-4B29-87A3-46311A2F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1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67EC-6BCB-318D-1EA7-78119CD2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DEB99-08E9-9CA0-62D4-13623472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C9F0B-62AD-9989-6E09-A5C979D7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E291-DB9D-47A6-BFD9-61007D78A2E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BC44-EF6E-94A2-E56F-1FB8E4A3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8ED-00D9-DCF1-2A7E-7005BBF2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56-B084-4B29-87A3-46311A2F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89DF-924B-2C6B-41D3-8E450DCA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1831-FAD8-E688-0252-CD25FD4B4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3531E-EE1A-C544-34F3-596F6395A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A7588-606A-0088-1FC6-205D12A4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E291-DB9D-47A6-BFD9-61007D78A2E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25997-A756-FDCF-FD09-E9472372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5A824-4364-CB07-DEF9-05C8A452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56-B084-4B29-87A3-46311A2F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583C-EB8E-50F1-4E0E-B9B87A08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E4AD3-2FF7-304A-635C-CB81AC47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8FD98-7271-D930-A06A-9F5FABF9D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7F8C5-7C6D-D8F2-B026-8C94B4DA3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6C64B-78D7-BDE8-C0B6-CC19C11D8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E8781-6629-00AA-6EF3-5C98435B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E291-DB9D-47A6-BFD9-61007D78A2E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49082-783D-34B2-F2FC-AC1DEA6E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58C55-76AB-12B9-1A9E-D0A190BD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56-B084-4B29-87A3-46311A2F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0EA5-D059-0AEE-63A2-8AECBBE1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23ABF-9596-93DD-151E-5EDB04D8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E291-DB9D-47A6-BFD9-61007D78A2E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4AC94-709F-D1DF-6D68-494AFBEC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A9AF6-F604-BBFB-4A21-E2371BB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56-B084-4B29-87A3-46311A2F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4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55D5-BFE2-C6E2-CDFC-66DFB66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E291-DB9D-47A6-BFD9-61007D78A2E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376AA-1760-F12B-8373-7A242BFD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77AD5-B180-323A-9662-F6D5DE55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56-B084-4B29-87A3-46311A2F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4ED0-C6C8-6359-233B-E8987A66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75F2-0156-7E93-E45E-6BD0BDF4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FFEC1-2E2B-B68F-C091-E2550FDE3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BED93-6AD2-AA4D-F824-7BF414AB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E291-DB9D-47A6-BFD9-61007D78A2E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4F7D1-0ECC-E7AC-AB46-00585395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DA1FA-10C0-936A-C36B-BAF941DC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56-B084-4B29-87A3-46311A2F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E29E-DFD9-00C4-435A-8EDBA994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02628-DBE9-C08A-A882-5DB5330F0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303D5-6CFE-1D32-1E50-204C36CD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AF197-391F-DF89-70A3-B26C11B6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E291-DB9D-47A6-BFD9-61007D78A2E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15CD-5020-1672-DB2B-C8884635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B4D2F-8C28-2131-EFFA-42DD82CF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756-B084-4B29-87A3-46311A2F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AC226-B27B-463C-EA9B-0C619E21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B8204-9571-503E-1A27-88E82D85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94E8-729D-FEA6-6E40-0CACB9BDC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E291-DB9D-47A6-BFD9-61007D78A2E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7B57-ED1B-5C58-5325-E15144EC8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47A2-7DA7-4037-0A7F-792F314C9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FD756-B084-4B29-87A3-46311A2F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3CAF-9A6A-D0DB-EF86-88F97D8D8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C8833-FF0C-1A1D-418D-470D5EE76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BWSI </a:t>
            </a:r>
            <a:r>
              <a:rPr lang="en-US" dirty="0" err="1"/>
              <a:t>CogWorks</a:t>
            </a:r>
            <a:r>
              <a:rPr lang="en-US" dirty="0"/>
              <a:t> 2023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767414-2268-150F-1927-EB40C3B72BCC}"/>
              </a:ext>
            </a:extLst>
          </p:cNvPr>
          <p:cNvGrpSpPr/>
          <p:nvPr/>
        </p:nvGrpSpPr>
        <p:grpSpPr>
          <a:xfrm>
            <a:off x="4122681" y="4429919"/>
            <a:ext cx="4375782" cy="1960478"/>
            <a:chOff x="4165762" y="4429919"/>
            <a:chExt cx="4375782" cy="1960478"/>
          </a:xfrm>
        </p:grpSpPr>
        <p:pic>
          <p:nvPicPr>
            <p:cNvPr id="5" name="Picture 4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904A4B1E-AED4-AB0A-D547-65B54CE1E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67" b="99000" l="9843" r="98031">
                          <a14:foregroundMark x1="31496" y1="5667" x2="38189" y2="18333"/>
                          <a14:foregroundMark x1="71260" y1="87333" x2="90551" y2="95000"/>
                          <a14:foregroundMark x1="27953" y1="1667" x2="30315" y2="3333"/>
                          <a14:foregroundMark x1="94094" y1="85667" x2="92520" y2="89000"/>
                          <a14:foregroundMark x1="77165" y1="99000" x2="77953" y2="98667"/>
                          <a14:foregroundMark x1="98031" y1="84333" x2="96063" y2="87000"/>
                          <a14:foregroundMark x1="15748" y1="19333" x2="15748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762" y="4588116"/>
              <a:ext cx="1507114" cy="1780056"/>
            </a:xfrm>
            <a:prstGeom prst="rect">
              <a:avLst/>
            </a:prstGeom>
          </p:spPr>
        </p:pic>
        <p:pic>
          <p:nvPicPr>
            <p:cNvPr id="10" name="Picture 9" descr="A computer with a brain and circuit board&#10;&#10;Description automatically generated">
              <a:extLst>
                <a:ext uri="{FF2B5EF4-FFF2-40B4-BE49-F238E27FC236}">
                  <a16:creationId xmlns:a16="http://schemas.microsoft.com/office/drawing/2014/main" id="{41985E2E-65C5-5042-0E14-49E0A72C6F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862" b="89739" l="8681" r="90000">
                          <a14:foregroundMark x1="24514" y1="59142" x2="19792" y2="32276"/>
                          <a14:foregroundMark x1="19792" y1="32276" x2="40486" y2="23228"/>
                          <a14:foregroundMark x1="40486" y1="23228" x2="62153" y2="35075"/>
                          <a14:foregroundMark x1="62153" y1="35075" x2="37986" y2="58116"/>
                          <a14:foregroundMark x1="37986" y1="58116" x2="37778" y2="84328"/>
                          <a14:foregroundMark x1="37778" y1="84328" x2="38333" y2="85914"/>
                          <a14:foregroundMark x1="49792" y1="68284" x2="24861" y2="67351"/>
                          <a14:foregroundMark x1="54167" y1="66884" x2="16389" y2="67817"/>
                          <a14:foregroundMark x1="57847" y1="65485" x2="31250" y2="67817"/>
                          <a14:foregroundMark x1="17431" y1="68284" x2="10556" y2="43563"/>
                          <a14:foregroundMark x1="10556" y1="43563" x2="13333" y2="18284"/>
                          <a14:foregroundMark x1="13333" y1="18284" x2="40000" y2="8955"/>
                          <a14:foregroundMark x1="40000" y1="8955" x2="64931" y2="10728"/>
                          <a14:foregroundMark x1="65278" y1="66884" x2="53819" y2="67817"/>
                          <a14:foregroundMark x1="71042" y1="51959" x2="65625" y2="70522"/>
                          <a14:foregroundMark x1="52778" y1="14366" x2="55833" y2="52705"/>
                          <a14:foregroundMark x1="55833" y1="52705" x2="53125" y2="52892"/>
                          <a14:foregroundMark x1="28889" y1="18004" x2="28472" y2="55410"/>
                          <a14:foregroundMark x1="28472" y1="55410" x2="32222" y2="57369"/>
                          <a14:foregroundMark x1="58194" y1="12966" x2="67986" y2="31530"/>
                          <a14:foregroundMark x1="26181" y1="12127" x2="11667" y2="43563"/>
                          <a14:foregroundMark x1="11667" y1="43563" x2="14375" y2="65951"/>
                          <a14:foregroundMark x1="10694" y1="66884" x2="8958" y2="61474"/>
                          <a14:foregroundMark x1="8958" y1="53731" x2="8958" y2="43750"/>
                          <a14:foregroundMark x1="9306" y1="28358" x2="8681" y2="17537"/>
                          <a14:foregroundMark x1="63264" y1="13899" x2="64931" y2="33862"/>
                          <a14:backgroundMark x1="84167" y1="32929" x2="81806" y2="66418"/>
                          <a14:backgroundMark x1="81806" y1="13899" x2="80486" y2="41978"/>
                          <a14:backgroundMark x1="78750" y1="15299" x2="78403" y2="27985"/>
                          <a14:backgroundMark x1="76736" y1="15672" x2="76042" y2="270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75"/>
            <a:stretch/>
          </p:blipFill>
          <p:spPr>
            <a:xfrm>
              <a:off x="6605287" y="4429919"/>
              <a:ext cx="1936257" cy="1960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29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E8D9-2A3F-FAC9-5B01-19BBE6EF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CEA8-3A25-C538-608A-191C0A25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– song recognition</a:t>
            </a:r>
          </a:p>
          <a:p>
            <a:r>
              <a:rPr lang="en-US" dirty="0"/>
              <a:t>Vision – face ID</a:t>
            </a:r>
          </a:p>
          <a:p>
            <a:r>
              <a:rPr lang="en-US" dirty="0"/>
              <a:t>Language – semantic search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67406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691B-0FBA-2F05-BFD6-DFDB1343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E4EA-52E5-C210-9516-FBF2602B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homework</a:t>
            </a:r>
          </a:p>
          <a:p>
            <a:r>
              <a:rPr lang="en-US" dirty="0"/>
              <a:t>No exams</a:t>
            </a:r>
          </a:p>
          <a:p>
            <a:r>
              <a:rPr lang="en-US" dirty="0" err="1"/>
              <a:t>CogWeb</a:t>
            </a:r>
            <a:r>
              <a:rPr lang="en-US" dirty="0"/>
              <a:t> if you need it</a:t>
            </a:r>
          </a:p>
        </p:txBody>
      </p:sp>
    </p:spTree>
    <p:extLst>
      <p:ext uri="{BB962C8B-B14F-4D97-AF65-F5344CB8AC3E}">
        <p14:creationId xmlns:p14="http://schemas.microsoft.com/office/powerpoint/2010/main" val="65800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3F5B-6F89-8F77-D96E-5D3C5508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Fear Setting – what’s the worst that could happen?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6D3E9-BCB6-E47C-A8AE-E117C282B3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Oversleeping, being late for class</a:t>
            </a:r>
          </a:p>
          <a:p>
            <a:r>
              <a:rPr lang="en-US" dirty="0"/>
              <a:t>Technical difficulties</a:t>
            </a:r>
          </a:p>
          <a:p>
            <a:pPr lvl="1"/>
            <a:r>
              <a:rPr lang="en-US" dirty="0"/>
              <a:t>Internet issues</a:t>
            </a:r>
          </a:p>
          <a:p>
            <a:pPr lvl="1"/>
            <a:r>
              <a:rPr lang="en-US" dirty="0"/>
              <a:t>Installing stuff</a:t>
            </a:r>
          </a:p>
          <a:p>
            <a:pPr lvl="1"/>
            <a:r>
              <a:rPr lang="en-US" dirty="0"/>
              <a:t>IDE fail</a:t>
            </a:r>
          </a:p>
          <a:p>
            <a:r>
              <a:rPr lang="en-US" dirty="0"/>
              <a:t>Falling behind on classwork</a:t>
            </a:r>
          </a:p>
          <a:p>
            <a:r>
              <a:rPr lang="en-US" dirty="0"/>
              <a:t>Letting your group down</a:t>
            </a:r>
          </a:p>
          <a:p>
            <a:r>
              <a:rPr lang="en-US" dirty="0"/>
              <a:t>Being called out for being dumb</a:t>
            </a:r>
          </a:p>
          <a:p>
            <a:r>
              <a:rPr lang="en-US" dirty="0"/>
              <a:t>Not being able to build friendships over Zoom</a:t>
            </a:r>
          </a:p>
          <a:p>
            <a:r>
              <a:rPr lang="en-US" dirty="0"/>
              <a:t>Not being able to reach agreement on projects</a:t>
            </a:r>
          </a:p>
          <a:p>
            <a:r>
              <a:rPr lang="en-US" dirty="0"/>
              <a:t>Only retaining the information to do the project and forgetting it after</a:t>
            </a:r>
          </a:p>
          <a:p>
            <a:r>
              <a:rPr lang="en-US" dirty="0"/>
              <a:t>Getting sick and missing THE LEARNING</a:t>
            </a:r>
          </a:p>
          <a:p>
            <a:r>
              <a:rPr lang="en-US" dirty="0"/>
              <a:t>Burnout, being overwhelmed</a:t>
            </a:r>
          </a:p>
          <a:p>
            <a:r>
              <a:rPr lang="en-US" dirty="0"/>
              <a:t>Spending a lot of time on project for it to not work as well as you would have expected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943B76-6D21-4D2F-9303-C611645EA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57300"/>
            <a:ext cx="5810251" cy="54387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Waking up</a:t>
            </a:r>
          </a:p>
          <a:p>
            <a:pPr lvl="1"/>
            <a:r>
              <a:rPr lang="en-US" dirty="0"/>
              <a:t>Sleep earlier, get into regular sleep schedule</a:t>
            </a:r>
          </a:p>
          <a:p>
            <a:pPr lvl="1"/>
            <a:r>
              <a:rPr lang="en-US" dirty="0"/>
              <a:t>Set multiple alarms</a:t>
            </a:r>
          </a:p>
          <a:p>
            <a:r>
              <a:rPr lang="en-US" dirty="0"/>
              <a:t>Tech</a:t>
            </a:r>
          </a:p>
          <a:p>
            <a:pPr lvl="1"/>
            <a:r>
              <a:rPr lang="en-US" dirty="0"/>
              <a:t>Ask for help!</a:t>
            </a:r>
          </a:p>
          <a:p>
            <a:pPr lvl="1"/>
            <a:r>
              <a:rPr lang="en-US" dirty="0"/>
              <a:t>Work in virtual environments</a:t>
            </a:r>
          </a:p>
          <a:p>
            <a:pPr lvl="1"/>
            <a:r>
              <a:rPr lang="en-US" dirty="0"/>
              <a:t>Try installing stuff earlier</a:t>
            </a:r>
          </a:p>
          <a:p>
            <a:r>
              <a:rPr lang="en-US" dirty="0"/>
              <a:t>Falling behind on classwork</a:t>
            </a:r>
          </a:p>
          <a:p>
            <a:pPr lvl="1"/>
            <a:r>
              <a:rPr lang="en-US" dirty="0"/>
              <a:t>Ask for help during office hours</a:t>
            </a:r>
          </a:p>
          <a:p>
            <a:pPr lvl="1"/>
            <a:r>
              <a:rPr lang="en-US" dirty="0"/>
              <a:t>Ask classmates on Discord</a:t>
            </a:r>
          </a:p>
          <a:p>
            <a:pPr lvl="1"/>
            <a:r>
              <a:rPr lang="en-US" dirty="0"/>
              <a:t>Verbalize your problems during exercises</a:t>
            </a:r>
          </a:p>
          <a:p>
            <a:pPr lvl="1"/>
            <a:r>
              <a:rPr lang="en-US" dirty="0"/>
              <a:t>Ask for help</a:t>
            </a:r>
          </a:p>
          <a:p>
            <a:pPr lvl="1"/>
            <a:r>
              <a:rPr lang="en-US" dirty="0"/>
              <a:t>Content is mostly non-cumulative</a:t>
            </a:r>
          </a:p>
          <a:p>
            <a:pPr lvl="1"/>
            <a:r>
              <a:rPr lang="en-US" dirty="0"/>
              <a:t>Ask for help</a:t>
            </a:r>
          </a:p>
          <a:p>
            <a:r>
              <a:rPr lang="en-US" dirty="0"/>
              <a:t>Social</a:t>
            </a:r>
          </a:p>
          <a:p>
            <a:pPr lvl="1"/>
            <a:r>
              <a:rPr lang="en-US" dirty="0"/>
              <a:t>Be open to new ideas from classmates</a:t>
            </a:r>
          </a:p>
          <a:p>
            <a:pPr lvl="1"/>
            <a:r>
              <a:rPr lang="en-US" dirty="0"/>
              <a:t>Transparency and communication – communicate early and often</a:t>
            </a:r>
          </a:p>
          <a:p>
            <a:pPr lvl="1"/>
            <a:r>
              <a:rPr lang="en-US" dirty="0"/>
              <a:t>Be nice</a:t>
            </a:r>
          </a:p>
          <a:p>
            <a:pPr lvl="1"/>
            <a:r>
              <a:rPr lang="en-US" dirty="0"/>
              <a:t>Talk to people on Discord, make channels on Discord</a:t>
            </a:r>
          </a:p>
          <a:p>
            <a:pPr lvl="1"/>
            <a:r>
              <a:rPr lang="en-US" dirty="0"/>
              <a:t>Go to game nights</a:t>
            </a:r>
          </a:p>
          <a:p>
            <a:pPr lvl="1"/>
            <a:r>
              <a:rPr lang="en-US" dirty="0"/>
              <a:t>Ask for help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E28378D-77C1-6946-505C-FBA86FFCF59A}"/>
              </a:ext>
            </a:extLst>
          </p:cNvPr>
          <p:cNvSpPr txBox="1">
            <a:spLocks/>
          </p:cNvSpPr>
          <p:nvPr/>
        </p:nvSpPr>
        <p:spPr>
          <a:xfrm>
            <a:off x="2971799" y="2305050"/>
            <a:ext cx="5810251" cy="543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8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3F5B-6F89-8F77-D96E-5D3C5508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Fear Setting – what’s the worst that could happen?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6D3E9-BCB6-E47C-A8AE-E117C282B3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Oversleeping, being late for class</a:t>
            </a:r>
          </a:p>
          <a:p>
            <a:r>
              <a:rPr lang="en-US" dirty="0"/>
              <a:t>Technical difficulties</a:t>
            </a:r>
          </a:p>
          <a:p>
            <a:pPr lvl="1"/>
            <a:r>
              <a:rPr lang="en-US" dirty="0"/>
              <a:t>Internet issues</a:t>
            </a:r>
          </a:p>
          <a:p>
            <a:pPr lvl="1"/>
            <a:r>
              <a:rPr lang="en-US" dirty="0"/>
              <a:t>Installing stuff</a:t>
            </a:r>
          </a:p>
          <a:p>
            <a:pPr lvl="1"/>
            <a:r>
              <a:rPr lang="en-US" dirty="0"/>
              <a:t>IDE fail</a:t>
            </a:r>
          </a:p>
          <a:p>
            <a:r>
              <a:rPr lang="en-US" dirty="0"/>
              <a:t>Falling behind on classwork</a:t>
            </a:r>
          </a:p>
          <a:p>
            <a:r>
              <a:rPr lang="en-US" dirty="0"/>
              <a:t>Letting your group down</a:t>
            </a:r>
          </a:p>
          <a:p>
            <a:r>
              <a:rPr lang="en-US" dirty="0"/>
              <a:t>Being called out for being dumb</a:t>
            </a:r>
          </a:p>
          <a:p>
            <a:r>
              <a:rPr lang="en-US" dirty="0"/>
              <a:t>Not being able to build friendships over Zoom</a:t>
            </a:r>
          </a:p>
          <a:p>
            <a:r>
              <a:rPr lang="en-US" dirty="0"/>
              <a:t>Not being able to reach agreement on projects</a:t>
            </a:r>
          </a:p>
          <a:p>
            <a:r>
              <a:rPr lang="en-US" dirty="0"/>
              <a:t>Only retaining the information to do the project and forgetting it after</a:t>
            </a:r>
          </a:p>
          <a:p>
            <a:r>
              <a:rPr lang="en-US" dirty="0"/>
              <a:t>Getting sick and missing THE LEARNING</a:t>
            </a:r>
          </a:p>
          <a:p>
            <a:r>
              <a:rPr lang="en-US" dirty="0"/>
              <a:t>Burnout, being overwhelmed</a:t>
            </a:r>
          </a:p>
          <a:p>
            <a:r>
              <a:rPr lang="en-US" dirty="0"/>
              <a:t>Spending a lot of time on project for it to not work as well as you would have expected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943B76-6D21-4D2F-9303-C611645EA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609726"/>
            <a:ext cx="5810251" cy="473392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Forgetting stuff</a:t>
            </a:r>
          </a:p>
          <a:p>
            <a:pPr lvl="1"/>
            <a:r>
              <a:rPr lang="en-US" dirty="0"/>
              <a:t>Take notes by hand</a:t>
            </a:r>
          </a:p>
          <a:p>
            <a:pPr lvl="1"/>
            <a:r>
              <a:rPr lang="en-US" dirty="0"/>
              <a:t>Do the projects</a:t>
            </a:r>
          </a:p>
          <a:p>
            <a:pPr lvl="1"/>
            <a:r>
              <a:rPr lang="en-US" dirty="0"/>
              <a:t>Build narratives to help scaffold your learning</a:t>
            </a:r>
          </a:p>
          <a:p>
            <a:pPr lvl="1"/>
            <a:endParaRPr lang="en-US" dirty="0"/>
          </a:p>
          <a:p>
            <a:r>
              <a:rPr lang="en-US" dirty="0"/>
              <a:t>Health and wellness</a:t>
            </a:r>
          </a:p>
          <a:p>
            <a:pPr lvl="1"/>
            <a:r>
              <a:rPr lang="en-US" dirty="0"/>
              <a:t>Sleep </a:t>
            </a:r>
          </a:p>
          <a:p>
            <a:pPr lvl="1"/>
            <a:r>
              <a:rPr lang="en-US" dirty="0"/>
              <a:t>Eat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Go outside</a:t>
            </a:r>
          </a:p>
          <a:p>
            <a:pPr lvl="1"/>
            <a:r>
              <a:rPr lang="en-US" dirty="0"/>
              <a:t>Get up and stretch</a:t>
            </a:r>
          </a:p>
          <a:p>
            <a:pPr lvl="1"/>
            <a:r>
              <a:rPr lang="en-US" dirty="0"/>
              <a:t>Communicate with staff and group members</a:t>
            </a:r>
          </a:p>
          <a:p>
            <a:pPr lvl="1"/>
            <a:r>
              <a:rPr lang="en-US" dirty="0"/>
              <a:t>Ask for help</a:t>
            </a:r>
          </a:p>
          <a:p>
            <a:pPr lvl="1"/>
            <a:r>
              <a:rPr lang="en-US" dirty="0"/>
              <a:t>Ask for help</a:t>
            </a:r>
          </a:p>
          <a:p>
            <a:pPr lvl="1"/>
            <a:r>
              <a:rPr lang="en-US" dirty="0"/>
              <a:t>It’s okay to get sick</a:t>
            </a:r>
          </a:p>
          <a:p>
            <a:pPr lvl="1"/>
            <a:r>
              <a:rPr lang="en-US" dirty="0"/>
              <a:t>YOU MUST NOT GET STRESSED</a:t>
            </a:r>
          </a:p>
          <a:p>
            <a:r>
              <a:rPr lang="en-US" dirty="0"/>
              <a:t>Not meeting your own expectations</a:t>
            </a:r>
          </a:p>
          <a:p>
            <a:pPr lvl="1"/>
            <a:r>
              <a:rPr lang="en-US" dirty="0"/>
              <a:t>Calibrate your expectations as you go</a:t>
            </a:r>
          </a:p>
          <a:p>
            <a:pPr lvl="1"/>
            <a:r>
              <a:rPr lang="en-US" dirty="0"/>
              <a:t>Don’t predict the results</a:t>
            </a:r>
          </a:p>
          <a:p>
            <a:pPr lvl="1"/>
            <a:r>
              <a:rPr lang="en-US" dirty="0"/>
              <a:t>Focus on the process</a:t>
            </a:r>
          </a:p>
          <a:p>
            <a:pPr lvl="1"/>
            <a:r>
              <a:rPr lang="en-US" dirty="0"/>
              <a:t>Ask for help – listen to your staff</a:t>
            </a:r>
          </a:p>
          <a:p>
            <a:pPr lvl="1"/>
            <a:r>
              <a:rPr lang="en-US" dirty="0"/>
              <a:t>Have contingency plans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E28378D-77C1-6946-505C-FBA86FFCF59A}"/>
              </a:ext>
            </a:extLst>
          </p:cNvPr>
          <p:cNvSpPr txBox="1">
            <a:spLocks/>
          </p:cNvSpPr>
          <p:nvPr/>
        </p:nvSpPr>
        <p:spPr>
          <a:xfrm>
            <a:off x="2971799" y="2305050"/>
            <a:ext cx="5810251" cy="543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9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8E48-C2E0-D0B9-E101-1F183643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quit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EF7D-15A8-D584-B59D-B2B287D7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You don’t think you’re smart enough</a:t>
            </a:r>
          </a:p>
          <a:p>
            <a:endParaRPr lang="en-US" dirty="0"/>
          </a:p>
          <a:p>
            <a:r>
              <a:rPr lang="en-US" dirty="0"/>
              <a:t>You don’t think you have the right resources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really aren’t interested in this and would rather be doing something else with your summer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1462B8-CF8C-75FA-B12B-10FDCFAFA64C}"/>
              </a:ext>
            </a:extLst>
          </p:cNvPr>
          <p:cNvCxnSpPr/>
          <p:nvPr/>
        </p:nvCxnSpPr>
        <p:spPr>
          <a:xfrm>
            <a:off x="1120877" y="2546554"/>
            <a:ext cx="53782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D46EEF-C898-6035-2DF2-DC211352D907}"/>
              </a:ext>
            </a:extLst>
          </p:cNvPr>
          <p:cNvCxnSpPr>
            <a:cxnSpLocks/>
          </p:cNvCxnSpPr>
          <p:nvPr/>
        </p:nvCxnSpPr>
        <p:spPr>
          <a:xfrm>
            <a:off x="1120877" y="3564192"/>
            <a:ext cx="65089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560</Words>
  <Application>Microsoft Office PowerPoint</Application>
  <PresentationFormat>Widescreen</PresentationFormat>
  <Paragraphs>122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Course Overview</vt:lpstr>
      <vt:lpstr>Topics</vt:lpstr>
      <vt:lpstr>PowerPoint Presentation</vt:lpstr>
      <vt:lpstr>Fear Setting – what’s the worst that could happen?</vt:lpstr>
      <vt:lpstr>Fear Setting – what’s the worst that could happen?</vt:lpstr>
      <vt:lpstr>Why you should quit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Hosea Siu</dc:creator>
  <cp:lastModifiedBy>Hosea Siu</cp:lastModifiedBy>
  <cp:revision>2</cp:revision>
  <dcterms:created xsi:type="dcterms:W3CDTF">2023-07-10T14:38:49Z</dcterms:created>
  <dcterms:modified xsi:type="dcterms:W3CDTF">2023-07-10T19:31:18Z</dcterms:modified>
</cp:coreProperties>
</file>