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85AwzL9hyQHkUxVYHA16paK6P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d54f2f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d54f2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eece44cde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eece44cde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ece44cde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eece44cde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eece44cde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eece44cde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ece44cde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eece44cde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ece44cde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ece44cde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eece44cde_0_77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3eece44cde_0_77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13eece44cde_0_77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3eece44cde_0_77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3eece44cde_0_77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3eece44cde_0_77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3eece44cde_0_77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13eece44cde_0_77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13eece44cde_0_7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3eece44cde_0_86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13eece44cde_0_86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3eece44cde_0_86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3eece44cde_0_86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3eece44cde_0_86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3eece44cde_0_86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3eece44cde_0_86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3eece44cde_0_86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3eece44cde_0_86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3eece44cde_0_86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13eece44cde_0_86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3eece44cde_0_86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3eece44cde_0_86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3eece44cde_0_86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3eece44cde_0_86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3eece44cde_0_86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3eece44cde_0_86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3eece44cde_0_86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3eece44cde_0_86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13eece44cde_0_86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13eece44cde_0_86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13eece44cde_0_8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eece44cde_0_8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3eece44cde_0_78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13eece44cde_0_78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3eece44cde_0_78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3eece44cde_0_78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3eece44cde_0_78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3eece44cde_0_78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3eece44cde_0_78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3eece44cde_0_78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3eece44cde_0_78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3eece44cde_0_78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13eece44cde_0_78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3eece44cde_0_78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3eece44cde_0_78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3eece44cde_0_78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3eece44cde_0_78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3eece44cde_0_78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3eece44cde_0_78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3eece44cde_0_78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3eece44cde_0_78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3eece44cde_0_78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13eece44cde_0_7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3eece44cde_0_80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13eece44cde_0_80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3eece44cde_0_80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3eece44cde_0_8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13eece44cde_0_80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13eece44cde_0_8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3eece44cde_0_81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13eece44cde_0_8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3eece44cde_0_8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3eece44cde_0_8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13eece44cde_0_81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13eece44cde_0_81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13eece44cde_0_8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3eece44cde_0_8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13eece44cde_0_8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3eece44cde_0_8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13eece44cde_0_8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13eece44cde_0_8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3eece44cde_0_82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13eece44cde_0_8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3eece44cde_0_8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3eece44cde_0_82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13eece44cde_0_82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13eece44cde_0_8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3eece44cde_0_83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13eece44cde_0_83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3eece44cde_0_83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3eece44cde_0_83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3eece44cde_0_83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3eece44cde_0_83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3eece44cde_0_83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13eece44cde_0_83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3eece44cde_0_83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3eece44cde_0_83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3eece44cde_0_83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13eece44cde_0_83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3eece44cde_0_83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3eece44cde_0_83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3eece44cde_0_83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3eece44cde_0_83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3eece44cde_0_83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3eece44cde_0_83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3eece44cde_0_83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13eece44cde_0_83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13eece44cde_0_8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3eece44cde_0_85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13eece44cde_0_85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3eece44cde_0_85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3eece44cde_0_85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13eece44cde_0_85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13eece44cde_0_85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13eece44cde_0_8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3eece44cde_0_86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13eece44cde_0_86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3eece44cde_0_86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3eece44cde_0_86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13eece44cde_0_8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eece44cde_0_7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3eece44cde_0_7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3eece44cde_0_7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9144001" cy="51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/>
              <a:t>Data Science Lab with R &amp; Python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Aadi Shah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13ed54f2fd9_0_0"/>
          <p:cNvPicPr preferRelativeResize="0"/>
          <p:nvPr/>
        </p:nvPicPr>
        <p:blipFill rotWithShape="1">
          <a:blip r:embed="rId3">
            <a:alphaModFix/>
          </a:blip>
          <a:srcRect b="1941" l="0" r="0" t="0"/>
          <a:stretch/>
        </p:blipFill>
        <p:spPr>
          <a:xfrm>
            <a:off x="5744375" y="1809850"/>
            <a:ext cx="3399626" cy="33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3ed54f2fd9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and Motivation</a:t>
            </a:r>
            <a:endParaRPr/>
          </a:p>
        </p:txBody>
      </p:sp>
      <p:sp>
        <p:nvSpPr>
          <p:cNvPr id="143" name="Google Shape;143;g13ed54f2fd9_0_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name: Orange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Correlating age of orange trees  and circumference of their trunks</a:t>
            </a:r>
            <a:endParaRPr u="sng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 in vegetarian nutrition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experience with experiments relating to plant growth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Orange dataset most closely fits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ece44cde_0_9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9" name="Google Shape;149;g13eece44cde_0_9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name: Orange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35 rows, 3 columns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trees, data taken from all trees on 7 different days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Independent: Age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Dependent: Circumference</a:t>
            </a:r>
            <a:endParaRPr/>
          </a:p>
        </p:txBody>
      </p:sp>
      <p:pic>
        <p:nvPicPr>
          <p:cNvPr id="150" name="Google Shape;150;g13eece44cde_0_987"/>
          <p:cNvPicPr preferRelativeResize="0"/>
          <p:nvPr/>
        </p:nvPicPr>
        <p:blipFill rotWithShape="1">
          <a:blip r:embed="rId3">
            <a:alphaModFix/>
          </a:blip>
          <a:srcRect b="14166" l="0" r="0" t="20126"/>
          <a:stretch/>
        </p:blipFill>
        <p:spPr>
          <a:xfrm>
            <a:off x="1297488" y="3565200"/>
            <a:ext cx="4645625" cy="13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3eece44cde_0_9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01" y="316462"/>
            <a:ext cx="1529000" cy="45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ece44cde_0_9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7" name="Google Shape;157;g13eece44cde_0_9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with a scatter plot with points for different trees using different colors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multiple linear regression model using different colors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scatter plot using data points from all of the trees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linear regression model using data points from all of the trees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models appear to show a direct correlation between Age and Circumference</a:t>
            </a:r>
            <a:endParaRPr/>
          </a:p>
        </p:txBody>
      </p:sp>
      <p:pic>
        <p:nvPicPr>
          <p:cNvPr id="158" name="Google Shape;158;g13eece44cde_0_9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88" y="3821575"/>
            <a:ext cx="2023621" cy="116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3eece44cde_0_9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688" y="3821592"/>
            <a:ext cx="2023621" cy="1167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3eece44cde_0_9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689" y="3821604"/>
            <a:ext cx="2023621" cy="116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3eece44cde_0_9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2690" y="3821589"/>
            <a:ext cx="2023621" cy="1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3eece44cde_0_10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965750"/>
            <a:ext cx="66675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3eece44cde_0_10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68" name="Google Shape;168;g13eece44cde_0_1006"/>
          <p:cNvSpPr txBox="1"/>
          <p:nvPr>
            <p:ph idx="1" type="body"/>
          </p:nvPr>
        </p:nvSpPr>
        <p:spPr>
          <a:xfrm rot="-1384061">
            <a:off x="1866294" y="3322063"/>
            <a:ext cx="1930997" cy="41117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95% confidence interval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ece44cde_0_10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</a:t>
            </a:r>
            <a:endParaRPr/>
          </a:p>
        </p:txBody>
      </p:sp>
      <p:sp>
        <p:nvSpPr>
          <p:cNvPr id="174" name="Google Shape;174;g13eece44cde_0_10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 correlation between Age and Circumference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if looking at the confidence interval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Required the assumption that growth was constant and linear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factors that could increase/decrease speed of growth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Protected environment/no human contact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disease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death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eece44cde_0_10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Conclusions/Future Work</a:t>
            </a:r>
            <a:endParaRPr/>
          </a:p>
        </p:txBody>
      </p:sp>
      <p:sp>
        <p:nvSpPr>
          <p:cNvPr id="180" name="Google Shape;180;g13eece44cde_0_10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 more data if possible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models with other regression analysis techniques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estimate future plant growth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Research more about which regression analysis techniques are useful for predicting plant growth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Try Logistic Regression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