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2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9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7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1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3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0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5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9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6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4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2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03" y="1524000"/>
            <a:ext cx="722179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1600" y="6858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Model -1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117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Model-2</a:t>
            </a:r>
            <a:endParaRPr lang="de-DE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416292"/>
              </p:ext>
            </p:extLst>
          </p:nvPr>
        </p:nvGraphicFramePr>
        <p:xfrm>
          <a:off x="838200" y="2209800"/>
          <a:ext cx="7521222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3" imgW="4565004" imgH="2014356" progId="Visio.Drawing.11">
                  <p:embed/>
                </p:oleObj>
              </mc:Choice>
              <mc:Fallback>
                <p:oleObj name="Visio" r:id="rId3" imgW="4565004" imgH="2014356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09800"/>
                        <a:ext cx="7521222" cy="3124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402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Model-3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5357813" cy="358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374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Model-4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81200"/>
            <a:ext cx="6193457" cy="3450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7367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Microsoft Visio Drawing</vt:lpstr>
      <vt:lpstr>PowerPoint Presentation</vt:lpstr>
      <vt:lpstr>Model-2</vt:lpstr>
      <vt:lpstr>Model-3</vt:lpstr>
      <vt:lpstr>Model-4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Shahabuddin</dc:creator>
  <cp:lastModifiedBy>shahab</cp:lastModifiedBy>
  <cp:revision>3</cp:revision>
  <dcterms:created xsi:type="dcterms:W3CDTF">2006-08-16T00:00:00Z</dcterms:created>
  <dcterms:modified xsi:type="dcterms:W3CDTF">2015-09-29T11:20:56Z</dcterms:modified>
</cp:coreProperties>
</file>