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42854-09BA-46CE-87E5-BD83823179A6}" v="493" dt="2022-04-29T16:44:55.217"/>
    <p1510:client id="{7DBC55D3-793E-400D-A943-A8B1E907C933}" v="238" dt="2022-04-29T15:28:3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0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0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9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8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2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9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9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2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6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781" y="419895"/>
            <a:ext cx="9144000" cy="923132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/>
                <a:ea typeface="+mj-lt"/>
                <a:cs typeface="+mj-lt"/>
              </a:rPr>
              <a:t>Problem statement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1554163"/>
            <a:ext cx="9144000" cy="3727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AU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new strategy has been set to compensate the new operating cost. Based on appropriate method, number of visitors and current facilities, a new ticket price should be proposed to gain the benefit of $1540000 to cover operating cost in one year.</a:t>
            </a:r>
            <a:endParaRPr lang="en-AU" sz="24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endParaRPr lang="en-AU" sz="2800" b="1" dirty="0">
              <a:solidFill>
                <a:schemeClr val="bg1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B394-17FF-5004-7AEA-3DD5CF47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FFFF00"/>
                </a:solidFill>
                <a:latin typeface="Times New Roman"/>
                <a:ea typeface="+mj-lt"/>
                <a:cs typeface="+mj-lt"/>
              </a:rPr>
              <a:t>Scope of solution space</a:t>
            </a:r>
            <a:endParaRPr lang="en-US" dirty="0">
              <a:solidFill>
                <a:srgbClr val="FFFF00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4777-A49E-1EF6-FF19-1ACE257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b="1" dirty="0">
                <a:ea typeface="+mn-lt"/>
                <a:cs typeface="+mn-lt"/>
              </a:rPr>
              <a:t>Getting statistical data regarding all of services, expenses and information of other resorts in the United States.</a:t>
            </a:r>
          </a:p>
          <a:p>
            <a:r>
              <a:rPr lang="en-AU" b="1" dirty="0">
                <a:ea typeface="+mn-lt"/>
                <a:cs typeface="+mn-lt"/>
              </a:rPr>
              <a:t>Based on this dataset, it is possible to make comparison between Big Mountain resort and other locations and it is feasible to have bench marketing. </a:t>
            </a:r>
          </a:p>
          <a:p>
            <a:r>
              <a:rPr lang="en-AU" b="1" dirty="0"/>
              <a:t>In addition, data modelling can be utilized to predict the ticket price and estimation of revenue.</a:t>
            </a:r>
          </a:p>
        </p:txBody>
      </p:sp>
    </p:spTree>
    <p:extLst>
      <p:ext uri="{BB962C8B-B14F-4D97-AF65-F5344CB8AC3E}">
        <p14:creationId xmlns:p14="http://schemas.microsoft.com/office/powerpoint/2010/main" val="315712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E55A-C9AA-93BC-D064-C8E4B869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4F8B-D43A-D411-8DEF-36EFC73F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Adding run, increasing vertical drop and installation of additional chair lift support to increase the ticket price by $1.3 over the season.</a:t>
            </a:r>
          </a:p>
          <a:p>
            <a:r>
              <a:rPr lang="en-US" dirty="0">
                <a:ea typeface="+mn-lt"/>
                <a:cs typeface="+mn-lt"/>
              </a:rPr>
              <a:t>Assuming the condition of previous approach and adding 2 acres of snow making can support to increase the ticket price by $1.3 over the season and the revenue is estimated about $2282609. Therefore, small increase of snow making area is not effective on the results. </a:t>
            </a:r>
          </a:p>
          <a:p>
            <a:r>
              <a:rPr lang="en-US" dirty="0">
                <a:ea typeface="+mn-lt"/>
                <a:cs typeface="+mn-lt"/>
              </a:rPr>
              <a:t>Decrease the count of runs closed which causes direct impact on the ticket price.</a:t>
            </a:r>
          </a:p>
        </p:txBody>
      </p:sp>
    </p:spTree>
    <p:extLst>
      <p:ext uri="{BB962C8B-B14F-4D97-AF65-F5344CB8AC3E}">
        <p14:creationId xmlns:p14="http://schemas.microsoft.com/office/powerpoint/2010/main" val="258624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8E34-5A35-6A9A-5C94-0D6D3292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Modelling results and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CE71C-F24C-848D-3FB9-42C7CAA4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70" y="2460625"/>
            <a:ext cx="8825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Average ticket price by state:</a:t>
            </a:r>
          </a:p>
          <a:p>
            <a:endParaRPr lang="en-US" dirty="0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00D5DA46-EFBD-9FBA-3C99-E81FA6A5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976215"/>
            <a:ext cx="4124324" cy="36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7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1A4F-3AEA-0A28-57E3-83761B8C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Modelling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93ED8-C34C-77A4-1D03-C82B31C6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Comparison of current ticket price of Big Mountain resort with other locations: </a:t>
            </a:r>
          </a:p>
          <a:p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C5AA8FD-26A2-04D3-310B-9971A0F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56" y="3221737"/>
            <a:ext cx="5963839" cy="32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5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E178-0522-A70C-D6F2-1ABE2496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Modelling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F6E0-42DA-DC63-0DBA-676AFA5E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four important features:</a:t>
            </a:r>
          </a:p>
          <a:p>
            <a:r>
              <a:rPr lang="en-US" dirty="0" err="1"/>
              <a:t>FastQuads</a:t>
            </a:r>
            <a:endParaRPr lang="en-US" dirty="0"/>
          </a:p>
          <a:p>
            <a:r>
              <a:rPr lang="en-US" dirty="0"/>
              <a:t>Runs</a:t>
            </a:r>
          </a:p>
          <a:p>
            <a:r>
              <a:rPr lang="en-US" dirty="0"/>
              <a:t>Snow </a:t>
            </a:r>
            <a:r>
              <a:rPr lang="en-US" dirty="0" err="1"/>
              <a:t>Making_ac</a:t>
            </a:r>
            <a:endParaRPr lang="en-US"/>
          </a:p>
          <a:p>
            <a:r>
              <a:rPr lang="en-US" dirty="0"/>
              <a:t>Vertical drop</a:t>
            </a:r>
          </a:p>
          <a:p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EDB1E95-DB4A-6F63-0D98-BEA735C9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62" y="2495926"/>
            <a:ext cx="5398291" cy="43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3DB9-1313-A1BB-AA78-5BE3659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Modelling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5CDB-5A55-746E-CD0A-BF6DD410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Adding run, increasing vertical drop and installation of additional chair lift support to increase the ticket price by $1.3 over the season. The revenue is estimated about $2282609.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Decreasing the runs closed causes direct impact on the ticket price</a:t>
            </a:r>
          </a:p>
        </p:txBody>
      </p:sp>
    </p:spTree>
    <p:extLst>
      <p:ext uri="{BB962C8B-B14F-4D97-AF65-F5344CB8AC3E}">
        <p14:creationId xmlns:p14="http://schemas.microsoft.com/office/powerpoint/2010/main" val="228590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98CD-19D8-E97D-B394-902FCF8F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/>
                <a:cs typeface="Times New Roman"/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8327-57EB-3AB5-5AE1-0DA1DDC0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06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Comparison between the ticket price condition of Big Moutain resort and other locations have been performed in this research.</a:t>
            </a:r>
          </a:p>
          <a:p>
            <a:r>
              <a:rPr lang="en-US" dirty="0"/>
              <a:t>The most effective features on the ticket price for all of resorts have been obtained.</a:t>
            </a:r>
          </a:p>
          <a:p>
            <a:r>
              <a:rPr lang="en-US" dirty="0"/>
              <a:t>Data modelling based on the initial dataset was analyzed and this model was cross validated.</a:t>
            </a:r>
          </a:p>
          <a:p>
            <a:r>
              <a:rPr lang="en-US" dirty="0"/>
              <a:t>Adding run, increasing vertical drop and installation of additional chair lift support to increase the ticket price. So these features are required to propose a new amount for the price.</a:t>
            </a:r>
          </a:p>
          <a:p>
            <a:r>
              <a:rPr lang="en-US" dirty="0"/>
              <a:t>Increasing the longest run by 0.2 miles doesn't have any impact the 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8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Problem statement</vt:lpstr>
      <vt:lpstr>Scope of solution space</vt:lpstr>
      <vt:lpstr>Recommendation</vt:lpstr>
      <vt:lpstr>Modelling results and analysis</vt:lpstr>
      <vt:lpstr>Modelling results and analysis</vt:lpstr>
      <vt:lpstr>Modelling results and analysis</vt:lpstr>
      <vt:lpstr>Modelling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2022-04-29T14:53:11Z</dcterms:created>
  <dcterms:modified xsi:type="dcterms:W3CDTF">2022-04-29T16:46:25Z</dcterms:modified>
</cp:coreProperties>
</file>