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ab Moghadam" initials="SM" lastIdx="1" clrIdx="0">
    <p:extLst>
      <p:ext uri="{19B8F6BF-5375-455C-9EA6-DF929625EA0E}">
        <p15:presenceInfo xmlns:p15="http://schemas.microsoft.com/office/powerpoint/2012/main" userId="S-1-5-21-498326202-803346362-1528103719-15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DEE4-C007-434F-B2F5-73BE0CF77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034" y="618764"/>
            <a:ext cx="7766936" cy="1646302"/>
          </a:xfrm>
        </p:spPr>
        <p:txBody>
          <a:bodyPr/>
          <a:lstStyle/>
          <a:p>
            <a:pPr algn="ctr"/>
            <a:r>
              <a:rPr lang="fa-IR" dirty="0"/>
              <a:t>چند پیشنهاد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667-8AA1-499C-A91C-3110DFBA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>
            <a:normAutofit fontScale="90000"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/>
              <a:t>در صورت برخورد با هر خطایی در کدتان مراحل ذیل را ادامه دهید :</a:t>
            </a: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272EA4-B356-440E-8ABE-DECCFEED6FE0}"/>
              </a:ext>
            </a:extLst>
          </p:cNvPr>
          <p:cNvSpPr txBox="1">
            <a:spLocks/>
          </p:cNvSpPr>
          <p:nvPr/>
        </p:nvSpPr>
        <p:spPr>
          <a:xfrm>
            <a:off x="677334" y="1504278"/>
            <a:ext cx="8596668" cy="55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/>
              <a:t>در بخش </a:t>
            </a:r>
            <a:r>
              <a:rPr lang="en-US" sz="2800" dirty="0"/>
              <a:t>Stack trace </a:t>
            </a:r>
            <a:r>
              <a:rPr lang="fa-IR" sz="2800" dirty="0"/>
              <a:t> 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2E17F4-C6FA-46E1-AACE-C21393E740F4}"/>
              </a:ext>
            </a:extLst>
          </p:cNvPr>
          <p:cNvSpPr txBox="1">
            <a:spLocks/>
          </p:cNvSpPr>
          <p:nvPr/>
        </p:nvSpPr>
        <p:spPr>
          <a:xfrm>
            <a:off x="365760" y="2398956"/>
            <a:ext cx="8908242" cy="55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r" rt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B218DC-A0C0-4A1D-8559-8C0B8FF2EC27}"/>
              </a:ext>
            </a:extLst>
          </p:cNvPr>
          <p:cNvSpPr txBox="1">
            <a:spLocks/>
          </p:cNvSpPr>
          <p:nvPr/>
        </p:nvSpPr>
        <p:spPr>
          <a:xfrm>
            <a:off x="365760" y="3153783"/>
            <a:ext cx="8908242" cy="55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r" rt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626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چند پیشنهاد</vt:lpstr>
      <vt:lpstr>در صورت برخورد با هر خطایی در کدتان مراحل ذیل را ادامه دهید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Shahab Moghadam</dc:creator>
  <cp:lastModifiedBy>Shahab Moghadam</cp:lastModifiedBy>
  <cp:revision>45</cp:revision>
  <dcterms:created xsi:type="dcterms:W3CDTF">2020-09-21T08:25:51Z</dcterms:created>
  <dcterms:modified xsi:type="dcterms:W3CDTF">2020-10-04T10:41:18Z</dcterms:modified>
</cp:coreProperties>
</file>