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ab Moghadam" initials="SM" lastIdx="1" clrIdx="0">
    <p:extLst>
      <p:ext uri="{19B8F6BF-5375-455C-9EA6-DF929625EA0E}">
        <p15:presenceInfo xmlns:p15="http://schemas.microsoft.com/office/powerpoint/2012/main" userId="S-1-5-21-498326202-803346362-1528103719-1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C7CBC-4A57-4DB3-8DD7-05DACF61115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5D8F7-66C2-4640-A89E-2E91E2381FBC}" type="pres">
      <dgm:prSet presAssocID="{F70C7CBC-4A57-4DB3-8DD7-05DACF611154}" presName="diagram" presStyleCnt="0">
        <dgm:presLayoutVars>
          <dgm:dir/>
          <dgm:resizeHandles val="exact"/>
        </dgm:presLayoutVars>
      </dgm:prSet>
      <dgm:spPr/>
    </dgm:pt>
  </dgm:ptLst>
  <dgm:cxnLst>
    <dgm:cxn modelId="{44AD1776-0CE9-4F7E-BAA5-3BCD478E4C5F}" type="presOf" srcId="{F70C7CBC-4A57-4DB3-8DD7-05DACF611154}" destId="{E6F5D8F7-66C2-4640-A89E-2E91E2381FB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DEE4-C007-434F-B2F5-73BE0CF7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034" y="61876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61426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667-8AA1-499C-A91C-3110DFBA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>
            <a:norm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/>
              <a:t>معرفی مایکروسرویس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272EA4-B356-440E-8ABE-DECCFEED6FE0}"/>
              </a:ext>
            </a:extLst>
          </p:cNvPr>
          <p:cNvSpPr txBox="1">
            <a:spLocks/>
          </p:cNvSpPr>
          <p:nvPr/>
        </p:nvSpPr>
        <p:spPr>
          <a:xfrm>
            <a:off x="677334" y="1504278"/>
            <a:ext cx="8596668" cy="55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/>
              <a:t>دانلود و نصب نرم افزارهای مورد نیاز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2E17F4-C6FA-46E1-AACE-C21393E740F4}"/>
              </a:ext>
            </a:extLst>
          </p:cNvPr>
          <p:cNvSpPr txBox="1">
            <a:spLocks/>
          </p:cNvSpPr>
          <p:nvPr/>
        </p:nvSpPr>
        <p:spPr>
          <a:xfrm>
            <a:off x="365760" y="2398956"/>
            <a:ext cx="8908242" cy="55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/>
              <a:t>آموزش و ساخت </a:t>
            </a:r>
            <a:r>
              <a:rPr lang="en-US" sz="2800" dirty="0"/>
              <a:t>RESTful Web Service </a:t>
            </a:r>
            <a:r>
              <a:rPr lang="fa-IR" sz="2800" dirty="0"/>
              <a:t> ها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B218DC-A0C0-4A1D-8559-8C0B8FF2EC27}"/>
              </a:ext>
            </a:extLst>
          </p:cNvPr>
          <p:cNvSpPr txBox="1">
            <a:spLocks/>
          </p:cNvSpPr>
          <p:nvPr/>
        </p:nvSpPr>
        <p:spPr>
          <a:xfrm>
            <a:off x="365760" y="3153783"/>
            <a:ext cx="8908242" cy="55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/>
              <a:t>آموزش ایجاد و اجرای پروژه ها با </a:t>
            </a:r>
            <a:r>
              <a:rPr lang="en-US" sz="2800" dirty="0"/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19162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9A61F9-876D-450E-92C6-BE14DC9FF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492366"/>
              </p:ext>
            </p:extLst>
          </p:nvPr>
        </p:nvGraphicFramePr>
        <p:xfrm>
          <a:off x="527256" y="354993"/>
          <a:ext cx="8596312" cy="5788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08E00D9-A1E7-474A-B5AE-C5BDBFC62672}"/>
              </a:ext>
            </a:extLst>
          </p:cNvPr>
          <p:cNvSpPr/>
          <p:nvPr/>
        </p:nvSpPr>
        <p:spPr>
          <a:xfrm>
            <a:off x="4168587" y="2378675"/>
            <a:ext cx="1602889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BD276-A641-45E0-BFDC-4576DEE11691}"/>
              </a:ext>
            </a:extLst>
          </p:cNvPr>
          <p:cNvSpPr/>
          <p:nvPr/>
        </p:nvSpPr>
        <p:spPr>
          <a:xfrm>
            <a:off x="6603402" y="4606961"/>
            <a:ext cx="1602889" cy="7637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38D5D-CEC1-4562-BE22-49B0326FED1D}"/>
              </a:ext>
            </a:extLst>
          </p:cNvPr>
          <p:cNvSpPr/>
          <p:nvPr/>
        </p:nvSpPr>
        <p:spPr>
          <a:xfrm>
            <a:off x="4168588" y="1027973"/>
            <a:ext cx="1602889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Zuul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D15F0-61E8-479D-847C-877142CFB146}"/>
              </a:ext>
            </a:extLst>
          </p:cNvPr>
          <p:cNvSpPr txBox="1"/>
          <p:nvPr/>
        </p:nvSpPr>
        <p:spPr>
          <a:xfrm>
            <a:off x="1636954" y="572571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F3A00-512F-4A2C-8DB3-D7FB383AC170}"/>
              </a:ext>
            </a:extLst>
          </p:cNvPr>
          <p:cNvCxnSpPr/>
          <p:nvPr/>
        </p:nvCxnSpPr>
        <p:spPr>
          <a:xfrm>
            <a:off x="4996031" y="441064"/>
            <a:ext cx="0" cy="58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E93B9-B3CA-47F1-9049-BCE46A1F2BD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15000" y="1791766"/>
            <a:ext cx="3155033" cy="25003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4E90D-8852-43C3-8357-12598A84AC4E}"/>
              </a:ext>
            </a:extLst>
          </p:cNvPr>
          <p:cNvCxnSpPr>
            <a:cxnSpLocks/>
          </p:cNvCxnSpPr>
          <p:nvPr/>
        </p:nvCxnSpPr>
        <p:spPr>
          <a:xfrm flipH="1">
            <a:off x="3433128" y="1791766"/>
            <a:ext cx="1552146" cy="29181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143866F0-6180-4343-B724-17B407B005F4}"/>
              </a:ext>
            </a:extLst>
          </p:cNvPr>
          <p:cNvSpPr/>
          <p:nvPr/>
        </p:nvSpPr>
        <p:spPr>
          <a:xfrm>
            <a:off x="150463" y="1676113"/>
            <a:ext cx="822960" cy="7356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BC549-0D6E-4543-B9C7-44B15327561F}"/>
              </a:ext>
            </a:extLst>
          </p:cNvPr>
          <p:cNvSpPr/>
          <p:nvPr/>
        </p:nvSpPr>
        <p:spPr>
          <a:xfrm>
            <a:off x="2565698" y="4953138"/>
            <a:ext cx="1602889" cy="7637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54820-189B-4AAE-B07B-882D6235EF3B}"/>
              </a:ext>
            </a:extLst>
          </p:cNvPr>
          <p:cNvSpPr txBox="1"/>
          <p:nvPr/>
        </p:nvSpPr>
        <p:spPr>
          <a:xfrm>
            <a:off x="2511556" y="4645361"/>
            <a:ext cx="160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Registration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E4134-5F9B-46B2-BD8D-5188290240C7}"/>
              </a:ext>
            </a:extLst>
          </p:cNvPr>
          <p:cNvSpPr/>
          <p:nvPr/>
        </p:nvSpPr>
        <p:spPr>
          <a:xfrm>
            <a:off x="835510" y="4606961"/>
            <a:ext cx="1602889" cy="7637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BD4F8-ACA9-44A8-BAB4-3DD40F15BAD9}"/>
              </a:ext>
            </a:extLst>
          </p:cNvPr>
          <p:cNvSpPr txBox="1"/>
          <p:nvPr/>
        </p:nvSpPr>
        <p:spPr>
          <a:xfrm>
            <a:off x="835510" y="4316150"/>
            <a:ext cx="160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Registration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46560-FB59-47B0-91D4-2CC66F9D8C90}"/>
              </a:ext>
            </a:extLst>
          </p:cNvPr>
          <p:cNvSpPr txBox="1"/>
          <p:nvPr/>
        </p:nvSpPr>
        <p:spPr>
          <a:xfrm>
            <a:off x="1327048" y="3182486"/>
            <a:ext cx="5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JPA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5D8613-6602-4800-9A0E-F6C66FA63C7E}"/>
              </a:ext>
            </a:extLst>
          </p:cNvPr>
          <p:cNvCxnSpPr/>
          <p:nvPr/>
        </p:nvCxnSpPr>
        <p:spPr>
          <a:xfrm flipH="1">
            <a:off x="1861105" y="941903"/>
            <a:ext cx="817549" cy="31567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82755C-21FB-4CFC-B1AC-573319B0A911}"/>
              </a:ext>
            </a:extLst>
          </p:cNvPr>
          <p:cNvCxnSpPr/>
          <p:nvPr/>
        </p:nvCxnSpPr>
        <p:spPr>
          <a:xfrm flipH="1">
            <a:off x="1861105" y="1570616"/>
            <a:ext cx="989671" cy="94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41AE88-207B-4414-A4DB-99ED5A9CCC11}"/>
              </a:ext>
            </a:extLst>
          </p:cNvPr>
          <p:cNvCxnSpPr/>
          <p:nvPr/>
        </p:nvCxnSpPr>
        <p:spPr>
          <a:xfrm>
            <a:off x="2119256" y="1570616"/>
            <a:ext cx="731520" cy="94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543DF5-FD78-4E84-AB08-86035C022BFC}"/>
              </a:ext>
            </a:extLst>
          </p:cNvPr>
          <p:cNvSpPr txBox="1"/>
          <p:nvPr/>
        </p:nvSpPr>
        <p:spPr>
          <a:xfrm>
            <a:off x="2511556" y="4406441"/>
            <a:ext cx="107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C13B4E-B4ED-4E73-A49F-94D3880C5978}"/>
              </a:ext>
            </a:extLst>
          </p:cNvPr>
          <p:cNvSpPr txBox="1"/>
          <p:nvPr/>
        </p:nvSpPr>
        <p:spPr>
          <a:xfrm>
            <a:off x="861725" y="4123726"/>
            <a:ext cx="107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Login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93362C-BBE1-40F9-9E52-E2B27986C7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 flipV="1">
            <a:off x="3050150" y="1409869"/>
            <a:ext cx="0" cy="23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D89F58-6BFE-4911-AC82-FE9DF91E3226}"/>
              </a:ext>
            </a:extLst>
          </p:cNvPr>
          <p:cNvSpPr txBox="1"/>
          <p:nvPr/>
        </p:nvSpPr>
        <p:spPr>
          <a:xfrm>
            <a:off x="3050150" y="2378675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JWT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5AC6F4-6FA5-41D1-9398-CFFE52BF8229}"/>
              </a:ext>
            </a:extLst>
          </p:cNvPr>
          <p:cNvSpPr txBox="1"/>
          <p:nvPr/>
        </p:nvSpPr>
        <p:spPr>
          <a:xfrm>
            <a:off x="5042975" y="618737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Authorization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C0FC5F-DD56-4836-995B-A4DEA5C11ED1}"/>
              </a:ext>
            </a:extLst>
          </p:cNvPr>
          <p:cNvSpPr/>
          <p:nvPr/>
        </p:nvSpPr>
        <p:spPr>
          <a:xfrm>
            <a:off x="7464202" y="268361"/>
            <a:ext cx="1602889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Repo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E8603-0784-4A74-9909-C3846ECDAC31}"/>
              </a:ext>
            </a:extLst>
          </p:cNvPr>
          <p:cNvSpPr/>
          <p:nvPr/>
        </p:nvSpPr>
        <p:spPr>
          <a:xfrm>
            <a:off x="7464201" y="1399715"/>
            <a:ext cx="1602889" cy="7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Cloud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BBD1A-64A1-4A3F-B4EA-422AA1DB24A8}"/>
              </a:ext>
            </a:extLst>
          </p:cNvPr>
          <p:cNvSpPr/>
          <p:nvPr/>
        </p:nvSpPr>
        <p:spPr>
          <a:xfrm>
            <a:off x="7944249" y="2244289"/>
            <a:ext cx="1124372" cy="50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Cloud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FECBA2-E958-41E8-8E92-F1EB67360628}"/>
              </a:ext>
            </a:extLst>
          </p:cNvPr>
          <p:cNvCxnSpPr>
            <a:endCxn id="41" idx="2"/>
          </p:cNvCxnSpPr>
          <p:nvPr/>
        </p:nvCxnSpPr>
        <p:spPr>
          <a:xfrm flipV="1">
            <a:off x="8265645" y="1032154"/>
            <a:ext cx="2" cy="36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27DB46-6D9D-42A1-87FB-0FC5F319DCC9}"/>
              </a:ext>
            </a:extLst>
          </p:cNvPr>
          <p:cNvCxnSpPr>
            <a:cxnSpLocks/>
          </p:cNvCxnSpPr>
          <p:nvPr/>
        </p:nvCxnSpPr>
        <p:spPr>
          <a:xfrm flipV="1">
            <a:off x="7206728" y="2148200"/>
            <a:ext cx="441959" cy="24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9BF4E5-E22E-4495-BEC9-8D72724E41C9}"/>
              </a:ext>
            </a:extLst>
          </p:cNvPr>
          <p:cNvCxnSpPr>
            <a:cxnSpLocks/>
          </p:cNvCxnSpPr>
          <p:nvPr/>
        </p:nvCxnSpPr>
        <p:spPr>
          <a:xfrm flipV="1">
            <a:off x="4131124" y="1781611"/>
            <a:ext cx="3288965" cy="292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4C954293-BA25-4523-B105-2B71BF1CEECC}"/>
              </a:ext>
            </a:extLst>
          </p:cNvPr>
          <p:cNvSpPr/>
          <p:nvPr/>
        </p:nvSpPr>
        <p:spPr>
          <a:xfrm>
            <a:off x="98019" y="2496646"/>
            <a:ext cx="822960" cy="7356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2A34F1-48EB-4EA2-9068-BE477651ED88}"/>
              </a:ext>
            </a:extLst>
          </p:cNvPr>
          <p:cNvCxnSpPr>
            <a:cxnSpLocks/>
          </p:cNvCxnSpPr>
          <p:nvPr/>
        </p:nvCxnSpPr>
        <p:spPr>
          <a:xfrm>
            <a:off x="5786717" y="1394562"/>
            <a:ext cx="1648612" cy="11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0" grpId="0" animBg="1"/>
      <p:bldP spid="16" grpId="0" animBg="1"/>
      <p:bldP spid="21" grpId="0"/>
      <p:bldP spid="7" grpId="0" animBg="1"/>
      <p:bldP spid="22" grpId="0"/>
      <p:bldP spid="28" grpId="0"/>
      <p:bldP spid="35" grpId="0"/>
      <p:bldP spid="36" grpId="0"/>
      <p:bldP spid="39" grpId="0"/>
      <p:bldP spid="40" grpId="0"/>
      <p:bldP spid="41" grpId="0" animBg="1"/>
      <p:bldP spid="44" grpId="0" animBg="1"/>
      <p:bldP spid="45" grpId="0" animBg="1"/>
      <p:bldP spid="5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58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Microservices</vt:lpstr>
      <vt:lpstr>معرفی مایکروسرویس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Shahab Moghadam</dc:creator>
  <cp:lastModifiedBy>Shahab Moghadam</cp:lastModifiedBy>
  <cp:revision>42</cp:revision>
  <dcterms:created xsi:type="dcterms:W3CDTF">2020-09-21T08:25:51Z</dcterms:created>
  <dcterms:modified xsi:type="dcterms:W3CDTF">2020-10-04T11:05:40Z</dcterms:modified>
</cp:coreProperties>
</file>