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sldIdLst>
    <p:sldId id="266" r:id="rId2"/>
    <p:sldId id="268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3996-0752-4D2E-91E5-E004BDFE4972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964D-6B54-4BE4-A78F-2A462E70732B}" type="slidenum">
              <a:rPr lang="en-GB" smtClean="0"/>
              <a:t>‹#›</a:t>
            </a:fld>
            <a:endParaRPr lang="en-GB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24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3996-0752-4D2E-91E5-E004BDFE4972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964D-6B54-4BE4-A78F-2A462E707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77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3996-0752-4D2E-91E5-E004BDFE4972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964D-6B54-4BE4-A78F-2A462E707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005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3996-0752-4D2E-91E5-E004BDFE4972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964D-6B54-4BE4-A78F-2A462E70732B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4765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3996-0752-4D2E-91E5-E004BDFE4972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964D-6B54-4BE4-A78F-2A462E707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1838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3996-0752-4D2E-91E5-E004BDFE4972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964D-6B54-4BE4-A78F-2A462E70732B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68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3996-0752-4D2E-91E5-E004BDFE4972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964D-6B54-4BE4-A78F-2A462E707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205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3996-0752-4D2E-91E5-E004BDFE4972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964D-6B54-4BE4-A78F-2A462E707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461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3996-0752-4D2E-91E5-E004BDFE4972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964D-6B54-4BE4-A78F-2A462E707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82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3996-0752-4D2E-91E5-E004BDFE4972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964D-6B54-4BE4-A78F-2A462E707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267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3996-0752-4D2E-91E5-E004BDFE4972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964D-6B54-4BE4-A78F-2A462E707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67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3996-0752-4D2E-91E5-E004BDFE4972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964D-6B54-4BE4-A78F-2A462E707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35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3996-0752-4D2E-91E5-E004BDFE4972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964D-6B54-4BE4-A78F-2A462E707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834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3996-0752-4D2E-91E5-E004BDFE4972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964D-6B54-4BE4-A78F-2A462E707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26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3996-0752-4D2E-91E5-E004BDFE4972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964D-6B54-4BE4-A78F-2A462E707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848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3996-0752-4D2E-91E5-E004BDFE4972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964D-6B54-4BE4-A78F-2A462E707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48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63996-0752-4D2E-91E5-E004BDFE4972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E964D-6B54-4BE4-A78F-2A462E707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53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AB63996-0752-4D2E-91E5-E004BDFE4972}" type="datetimeFigureOut">
              <a:rPr lang="en-GB" smtClean="0"/>
              <a:t>20/07/2025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51E964D-6B54-4BE4-A78F-2A462E7073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0254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01" y="246258"/>
            <a:ext cx="8534400" cy="1507067"/>
          </a:xfrm>
        </p:spPr>
        <p:txBody>
          <a:bodyPr/>
          <a:lstStyle/>
          <a:p>
            <a:r>
              <a:rPr lang="en-GB" dirty="0" smtClean="0"/>
              <a:t>TENNIS PROJECT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266201" y="175332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Nima Bayat</a:t>
            </a:r>
          </a:p>
          <a:p>
            <a:r>
              <a:rPr lang="en-GB" dirty="0" smtClean="0"/>
              <a:t>1404/04/30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14" name="AutoShape 2" descr="Sport and healthy lifestyle tennis yellow ball for tennis and a racket on  table sports background with tennis concept | Premium AI-generated image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327" y="1345505"/>
            <a:ext cx="7840708" cy="517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56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997" y="1727059"/>
            <a:ext cx="4204961" cy="25162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8" y="4841966"/>
            <a:ext cx="6559664" cy="19119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8" y="1380889"/>
            <a:ext cx="2830503" cy="203617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589" y="412284"/>
            <a:ext cx="3015654" cy="220028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449" y="4153988"/>
            <a:ext cx="2648289" cy="2518045"/>
          </a:xfrm>
          <a:prstGeom prst="rect">
            <a:avLst/>
          </a:prstGeom>
        </p:spPr>
      </p:pic>
      <p:cxnSp>
        <p:nvCxnSpPr>
          <p:cNvPr id="16" name="Elbow Connector 15"/>
          <p:cNvCxnSpPr>
            <a:stCxn id="9" idx="0"/>
          </p:cNvCxnSpPr>
          <p:nvPr/>
        </p:nvCxnSpPr>
        <p:spPr>
          <a:xfrm rot="5400000" flipH="1" flipV="1">
            <a:off x="2766231" y="3996201"/>
            <a:ext cx="1424905" cy="266627"/>
          </a:xfrm>
          <a:prstGeom prst="bentConnector3">
            <a:avLst>
              <a:gd name="adj1" fmla="val 10004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96041" y="2072640"/>
            <a:ext cx="71595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>
            <a:off x="7816958" y="3509554"/>
            <a:ext cx="1623133" cy="15501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Elbow Connector 37"/>
          <p:cNvCxnSpPr/>
          <p:nvPr/>
        </p:nvCxnSpPr>
        <p:spPr>
          <a:xfrm flipV="1">
            <a:off x="7816958" y="1010194"/>
            <a:ext cx="1226631" cy="106244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93511" y="53401"/>
            <a:ext cx="6237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Question </a:t>
            </a:r>
            <a:r>
              <a:rPr lang="en-GB" dirty="0" smtClean="0"/>
              <a:t>17</a:t>
            </a:r>
          </a:p>
          <a:p>
            <a:r>
              <a:rPr lang="en-GB" dirty="0" smtClean="0"/>
              <a:t>The Average Number </a:t>
            </a:r>
            <a:r>
              <a:rPr lang="en-GB" dirty="0"/>
              <a:t>O</a:t>
            </a:r>
            <a:r>
              <a:rPr lang="en-GB" dirty="0" smtClean="0"/>
              <a:t>f </a:t>
            </a:r>
            <a:r>
              <a:rPr lang="en-GB" dirty="0"/>
              <a:t>B</a:t>
            </a:r>
            <a:r>
              <a:rPr lang="en-GB" dirty="0" smtClean="0"/>
              <a:t>reaks </a:t>
            </a:r>
            <a:r>
              <a:rPr lang="en-GB" dirty="0"/>
              <a:t>O</a:t>
            </a:r>
            <a:r>
              <a:rPr lang="en-GB" dirty="0" smtClean="0"/>
              <a:t>f </a:t>
            </a:r>
            <a:r>
              <a:rPr lang="en-GB" dirty="0"/>
              <a:t>S</a:t>
            </a:r>
            <a:r>
              <a:rPr lang="en-GB" dirty="0" smtClean="0"/>
              <a:t>erve </a:t>
            </a:r>
            <a:r>
              <a:rPr lang="en-GB" dirty="0"/>
              <a:t>P</a:t>
            </a:r>
            <a:r>
              <a:rPr lang="en-GB" dirty="0" smtClean="0"/>
              <a:t>er </a:t>
            </a:r>
            <a:r>
              <a:rPr lang="en-GB" dirty="0"/>
              <a:t>M</a:t>
            </a:r>
            <a:r>
              <a:rPr lang="en-GB" dirty="0" smtClean="0"/>
              <a:t>atch </a:t>
            </a:r>
          </a:p>
        </p:txBody>
      </p:sp>
    </p:spTree>
    <p:extLst>
      <p:ext uri="{BB962C8B-B14F-4D97-AF65-F5344CB8AC3E}">
        <p14:creationId xmlns:p14="http://schemas.microsoft.com/office/powerpoint/2010/main" val="1493655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309" y="2440818"/>
            <a:ext cx="8534400" cy="1507067"/>
          </a:xfrm>
        </p:spPr>
        <p:txBody>
          <a:bodyPr/>
          <a:lstStyle/>
          <a:p>
            <a:pPr algn="ctr"/>
            <a:r>
              <a:rPr lang="en-GB" dirty="0" smtClean="0"/>
              <a:t>The end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297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4215" y="12709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Question 2 : </a:t>
            </a:r>
            <a:r>
              <a:rPr lang="en-GB" dirty="0"/>
              <a:t>The Average Height of All Players 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684215" y="1762517"/>
            <a:ext cx="7356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Question </a:t>
            </a:r>
            <a:r>
              <a:rPr lang="en-GB" dirty="0" smtClean="0"/>
              <a:t>5 : Sets </a:t>
            </a:r>
            <a:r>
              <a:rPr lang="en-GB" dirty="0"/>
              <a:t>Are Typically Played In A Tennis Match </a:t>
            </a:r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684214" y="2254055"/>
            <a:ext cx="98472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Question </a:t>
            </a:r>
            <a:r>
              <a:rPr lang="en-GB" dirty="0" smtClean="0"/>
              <a:t>8 : </a:t>
            </a:r>
            <a:r>
              <a:rPr lang="en-GB" dirty="0"/>
              <a:t>Difference In The Number Of Double Faults Based On Gender</a:t>
            </a:r>
          </a:p>
          <a:p>
            <a:endParaRPr lang="en-GB" dirty="0" smtClean="0"/>
          </a:p>
        </p:txBody>
      </p:sp>
      <p:sp>
        <p:nvSpPr>
          <p:cNvPr id="7" name="Rectangle 6"/>
          <p:cNvSpPr/>
          <p:nvPr/>
        </p:nvSpPr>
        <p:spPr>
          <a:xfrm>
            <a:off x="684213" y="2745593"/>
            <a:ext cx="7252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Question </a:t>
            </a:r>
            <a:r>
              <a:rPr lang="en-GB" dirty="0" smtClean="0"/>
              <a:t>11 : </a:t>
            </a:r>
            <a:r>
              <a:rPr lang="en-GB" dirty="0"/>
              <a:t>Average Duration Of Matches</a:t>
            </a:r>
          </a:p>
          <a:p>
            <a:endParaRPr lang="en-GB" dirty="0" smtClean="0"/>
          </a:p>
        </p:txBody>
      </p:sp>
      <p:sp>
        <p:nvSpPr>
          <p:cNvPr id="8" name="Rectangle 7"/>
          <p:cNvSpPr/>
          <p:nvPr/>
        </p:nvSpPr>
        <p:spPr>
          <a:xfrm>
            <a:off x="684212" y="3269584"/>
            <a:ext cx="58238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Question </a:t>
            </a:r>
            <a:r>
              <a:rPr lang="en-GB" dirty="0" smtClean="0"/>
              <a:t>14 : </a:t>
            </a:r>
            <a:r>
              <a:rPr lang="en-GB" dirty="0"/>
              <a:t>Most Common Type Of Surface</a:t>
            </a:r>
          </a:p>
          <a:p>
            <a:endParaRPr lang="en-GB" dirty="0" smtClean="0"/>
          </a:p>
        </p:txBody>
      </p:sp>
      <p:sp>
        <p:nvSpPr>
          <p:cNvPr id="9" name="Rectangle 8"/>
          <p:cNvSpPr/>
          <p:nvPr/>
        </p:nvSpPr>
        <p:spPr>
          <a:xfrm>
            <a:off x="684696" y="3728669"/>
            <a:ext cx="97248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Question 17 : </a:t>
            </a:r>
            <a:r>
              <a:rPr lang="en-GB" dirty="0"/>
              <a:t>The Average Number Of Breaks Of Serve Per Match </a:t>
            </a:r>
          </a:p>
          <a:p>
            <a:endParaRPr lang="en-GB" dirty="0" smtClean="0"/>
          </a:p>
        </p:txBody>
      </p:sp>
      <p:sp>
        <p:nvSpPr>
          <p:cNvPr id="10" name="Rectangle 9"/>
          <p:cNvSpPr/>
          <p:nvPr/>
        </p:nvSpPr>
        <p:spPr>
          <a:xfrm>
            <a:off x="684215" y="6571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Questions: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763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973" y="25207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 smtClean="0"/>
              <a:t>Fetch Data Function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309" y="1063299"/>
            <a:ext cx="6160467" cy="499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0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762" y="296048"/>
            <a:ext cx="7119983" cy="33709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700" y="4050623"/>
            <a:ext cx="2118578" cy="2505075"/>
          </a:xfrm>
          <a:prstGeom prst="rect">
            <a:avLst/>
          </a:prstGeom>
        </p:spPr>
      </p:pic>
      <p:cxnSp>
        <p:nvCxnSpPr>
          <p:cNvPr id="18" name="Elbow Connector 17"/>
          <p:cNvCxnSpPr>
            <a:stCxn id="2" idx="1"/>
          </p:cNvCxnSpPr>
          <p:nvPr/>
        </p:nvCxnSpPr>
        <p:spPr>
          <a:xfrm rot="10800000" flipV="1">
            <a:off x="391886" y="1981542"/>
            <a:ext cx="4418876" cy="2002902"/>
          </a:xfrm>
          <a:prstGeom prst="bentConnector3">
            <a:avLst>
              <a:gd name="adj1" fmla="val 9986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274560" y="4750170"/>
            <a:ext cx="131318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73" y="3984445"/>
            <a:ext cx="7203440" cy="2732036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97973" y="25207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Question 2</a:t>
            </a:r>
          </a:p>
          <a:p>
            <a:r>
              <a:rPr lang="en-GB" dirty="0"/>
              <a:t>The Average Height of All Players </a:t>
            </a:r>
          </a:p>
        </p:txBody>
      </p:sp>
    </p:spTree>
    <p:extLst>
      <p:ext uri="{BB962C8B-B14F-4D97-AF65-F5344CB8AC3E}">
        <p14:creationId xmlns:p14="http://schemas.microsoft.com/office/powerpoint/2010/main" val="8685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8" y="1926711"/>
            <a:ext cx="4678391" cy="48529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315" y="17419"/>
            <a:ext cx="4737265" cy="21945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433" y="2320407"/>
            <a:ext cx="3708678" cy="17290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985" y="3648891"/>
            <a:ext cx="1197432" cy="18167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217" y="4859383"/>
            <a:ext cx="1254258" cy="1920236"/>
          </a:xfrm>
          <a:prstGeom prst="rect">
            <a:avLst/>
          </a:prstGeom>
        </p:spPr>
      </p:pic>
      <p:cxnSp>
        <p:nvCxnSpPr>
          <p:cNvPr id="10" name="Elbow Connector 9"/>
          <p:cNvCxnSpPr>
            <a:stCxn id="5" idx="1"/>
          </p:cNvCxnSpPr>
          <p:nvPr/>
        </p:nvCxnSpPr>
        <p:spPr>
          <a:xfrm rot="10800000" flipV="1">
            <a:off x="496389" y="1114699"/>
            <a:ext cx="6940927" cy="808410"/>
          </a:xfrm>
          <a:prstGeom prst="bentConnector3">
            <a:avLst>
              <a:gd name="adj1" fmla="val 9993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774189" y="3074126"/>
            <a:ext cx="7557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774189" y="4396710"/>
            <a:ext cx="496199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8" idx="1"/>
          </p:cNvCxnSpPr>
          <p:nvPr/>
        </p:nvCxnSpPr>
        <p:spPr>
          <a:xfrm>
            <a:off x="4774189" y="5819501"/>
            <a:ext cx="12670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243840" y="1545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Question </a:t>
            </a:r>
            <a:r>
              <a:rPr lang="en-GB" dirty="0" smtClean="0"/>
              <a:t>5</a:t>
            </a:r>
            <a:endParaRPr lang="en-GB" dirty="0"/>
          </a:p>
          <a:p>
            <a:r>
              <a:rPr lang="en-GB" dirty="0" smtClean="0"/>
              <a:t>Sets Are Typically Played In A Tennis Match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5063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2" y="3430464"/>
            <a:ext cx="7521592" cy="31854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217" y="862293"/>
            <a:ext cx="9257211" cy="2178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105" y="6024282"/>
            <a:ext cx="1074636" cy="6150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1738" y="3532093"/>
            <a:ext cx="3922673" cy="1810871"/>
          </a:xfrm>
          <a:prstGeom prst="rect">
            <a:avLst/>
          </a:prstGeom>
        </p:spPr>
      </p:pic>
      <p:cxnSp>
        <p:nvCxnSpPr>
          <p:cNvPr id="10" name="Elbow Connector 9"/>
          <p:cNvCxnSpPr/>
          <p:nvPr/>
        </p:nvCxnSpPr>
        <p:spPr>
          <a:xfrm rot="10800000" flipV="1">
            <a:off x="477521" y="1778840"/>
            <a:ext cx="2384697" cy="1641464"/>
          </a:xfrm>
          <a:prstGeom prst="bentConnector3">
            <a:avLst>
              <a:gd name="adj1" fmla="val 9984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633034" y="4840941"/>
            <a:ext cx="47663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0802472" y="5358204"/>
            <a:ext cx="2688" cy="648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93512" y="53401"/>
            <a:ext cx="7252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Question </a:t>
            </a:r>
            <a:r>
              <a:rPr lang="en-GB" dirty="0" smtClean="0"/>
              <a:t>8</a:t>
            </a:r>
          </a:p>
          <a:p>
            <a:r>
              <a:rPr lang="en-GB" dirty="0" smtClean="0"/>
              <a:t>Difference In </a:t>
            </a:r>
            <a:r>
              <a:rPr lang="en-GB" dirty="0"/>
              <a:t>T</a:t>
            </a:r>
            <a:r>
              <a:rPr lang="en-GB" dirty="0" smtClean="0"/>
              <a:t>he </a:t>
            </a:r>
            <a:r>
              <a:rPr lang="en-GB" dirty="0"/>
              <a:t>N</a:t>
            </a:r>
            <a:r>
              <a:rPr lang="en-GB" dirty="0" smtClean="0"/>
              <a:t>umber </a:t>
            </a:r>
            <a:r>
              <a:rPr lang="en-GB" dirty="0"/>
              <a:t>O</a:t>
            </a:r>
            <a:r>
              <a:rPr lang="en-GB" dirty="0" smtClean="0"/>
              <a:t>f </a:t>
            </a:r>
            <a:r>
              <a:rPr lang="en-GB" dirty="0"/>
              <a:t>D</a:t>
            </a:r>
            <a:r>
              <a:rPr lang="en-GB" dirty="0" smtClean="0"/>
              <a:t>ouble </a:t>
            </a:r>
            <a:r>
              <a:rPr lang="en-GB" dirty="0"/>
              <a:t>F</a:t>
            </a:r>
            <a:r>
              <a:rPr lang="en-GB" dirty="0" smtClean="0"/>
              <a:t>aults </a:t>
            </a:r>
            <a:r>
              <a:rPr lang="en-GB" dirty="0"/>
              <a:t>B</a:t>
            </a:r>
            <a:r>
              <a:rPr lang="en-GB" dirty="0" smtClean="0"/>
              <a:t>ased </a:t>
            </a:r>
            <a:r>
              <a:rPr lang="en-GB" dirty="0"/>
              <a:t>O</a:t>
            </a:r>
            <a:r>
              <a:rPr lang="en-GB" dirty="0" smtClean="0"/>
              <a:t>n </a:t>
            </a:r>
            <a:r>
              <a:rPr lang="en-GB" dirty="0"/>
              <a:t>G</a:t>
            </a:r>
            <a:r>
              <a:rPr lang="en-GB" dirty="0" smtClean="0"/>
              <a:t>ender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02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55" y="4409343"/>
            <a:ext cx="8885690" cy="22252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7148" y="2001520"/>
            <a:ext cx="2809378" cy="20929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550" y="118855"/>
            <a:ext cx="4824847" cy="2167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714" y="4409343"/>
            <a:ext cx="1533843" cy="196084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4699000" y="4094480"/>
            <a:ext cx="0" cy="579120"/>
          </a:xfrm>
          <a:prstGeom prst="straightConnector1">
            <a:avLst/>
          </a:prstGeom>
          <a:ln w="9525" cap="flat" cmpd="sng" algn="ctr">
            <a:solidFill>
              <a:schemeClr val="bg1">
                <a:lumMod val="95000"/>
                <a:lumOff val="5000"/>
              </a:schemeClr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6" idx="1"/>
          </p:cNvCxnSpPr>
          <p:nvPr/>
        </p:nvCxnSpPr>
        <p:spPr>
          <a:xfrm rot="10800000" flipV="1">
            <a:off x="477520" y="1202427"/>
            <a:ext cx="6482030" cy="3206915"/>
          </a:xfrm>
          <a:prstGeom prst="bentConnector3">
            <a:avLst>
              <a:gd name="adj1" fmla="val 99844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035165" y="5389766"/>
            <a:ext cx="8809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3512" y="53401"/>
            <a:ext cx="72521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Question </a:t>
            </a:r>
            <a:r>
              <a:rPr lang="en-GB" dirty="0" smtClean="0"/>
              <a:t>11</a:t>
            </a:r>
          </a:p>
          <a:p>
            <a:r>
              <a:rPr lang="en-GB" dirty="0" smtClean="0"/>
              <a:t>Average Duration </a:t>
            </a:r>
            <a:r>
              <a:rPr lang="en-GB" dirty="0"/>
              <a:t>O</a:t>
            </a:r>
            <a:r>
              <a:rPr lang="en-GB" dirty="0" smtClean="0"/>
              <a:t>f Matches</a:t>
            </a:r>
          </a:p>
        </p:txBody>
      </p:sp>
    </p:spTree>
    <p:extLst>
      <p:ext uri="{BB962C8B-B14F-4D97-AF65-F5344CB8AC3E}">
        <p14:creationId xmlns:p14="http://schemas.microsoft.com/office/powerpoint/2010/main" val="311577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160" y="3734616"/>
            <a:ext cx="6648159" cy="28901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078" y="101600"/>
            <a:ext cx="7298675" cy="304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788" y="4450080"/>
            <a:ext cx="1356048" cy="12098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080" y="2122089"/>
            <a:ext cx="4503437" cy="1677751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4361032" y="3812240"/>
            <a:ext cx="2688" cy="6480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361032" y="4094480"/>
            <a:ext cx="9831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0800000" flipV="1">
            <a:off x="538480" y="1554375"/>
            <a:ext cx="4269598" cy="567714"/>
          </a:xfrm>
          <a:prstGeom prst="bentConnector3">
            <a:avLst>
              <a:gd name="adj1" fmla="val 9993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3512" y="53401"/>
            <a:ext cx="39908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Question </a:t>
            </a:r>
            <a:r>
              <a:rPr lang="en-GB" dirty="0" smtClean="0"/>
              <a:t>14</a:t>
            </a:r>
          </a:p>
          <a:p>
            <a:r>
              <a:rPr lang="en-GB" dirty="0" smtClean="0"/>
              <a:t>Most Common </a:t>
            </a:r>
            <a:r>
              <a:rPr lang="en-GB" dirty="0"/>
              <a:t>T</a:t>
            </a:r>
            <a:r>
              <a:rPr lang="en-GB" dirty="0" smtClean="0"/>
              <a:t>ype </a:t>
            </a:r>
            <a:r>
              <a:rPr lang="en-GB" dirty="0"/>
              <a:t>O</a:t>
            </a:r>
            <a:r>
              <a:rPr lang="en-GB" dirty="0" smtClean="0"/>
              <a:t>f </a:t>
            </a:r>
            <a:r>
              <a:rPr lang="en-GB" dirty="0"/>
              <a:t>S</a:t>
            </a:r>
            <a:r>
              <a:rPr lang="en-GB" dirty="0" smtClean="0"/>
              <a:t>urface</a:t>
            </a:r>
          </a:p>
        </p:txBody>
      </p:sp>
    </p:spTree>
    <p:extLst>
      <p:ext uri="{BB962C8B-B14F-4D97-AF65-F5344CB8AC3E}">
        <p14:creationId xmlns:p14="http://schemas.microsoft.com/office/powerpoint/2010/main" val="40826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480" y="833120"/>
            <a:ext cx="11696348" cy="508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0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142</TotalTime>
  <Words>126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Slice</vt:lpstr>
      <vt:lpstr>TENNIS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nima bayat</dc:creator>
  <cp:lastModifiedBy>nima bayat</cp:lastModifiedBy>
  <cp:revision>17</cp:revision>
  <dcterms:created xsi:type="dcterms:W3CDTF">2025-07-20T12:12:57Z</dcterms:created>
  <dcterms:modified xsi:type="dcterms:W3CDTF">2025-07-20T14:47:12Z</dcterms:modified>
</cp:coreProperties>
</file>