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35E-D0D6-1F44-9007-C2E18D20AAF1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57F3-AFC9-574E-A472-AF2E1BCA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35E-D0D6-1F44-9007-C2E18D20AAF1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57F3-AFC9-574E-A472-AF2E1BCA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7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35E-D0D6-1F44-9007-C2E18D20AAF1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57F3-AFC9-574E-A472-AF2E1BCA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8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35E-D0D6-1F44-9007-C2E18D20AAF1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57F3-AFC9-574E-A472-AF2E1BCA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35E-D0D6-1F44-9007-C2E18D20AAF1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57F3-AFC9-574E-A472-AF2E1BCA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35E-D0D6-1F44-9007-C2E18D20AAF1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57F3-AFC9-574E-A472-AF2E1BCA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35E-D0D6-1F44-9007-C2E18D20AAF1}" type="datetimeFigureOut">
              <a:rPr lang="en-US" smtClean="0"/>
              <a:t>3/22/19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57F3-AFC9-574E-A472-AF2E1BCA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35E-D0D6-1F44-9007-C2E18D20AAF1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57F3-AFC9-574E-A472-AF2E1BCA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4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35E-D0D6-1F44-9007-C2E18D20AAF1}" type="datetimeFigureOut">
              <a:rPr lang="en-US" smtClean="0"/>
              <a:t>3/22/19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57F3-AFC9-574E-A472-AF2E1BCA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0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35E-D0D6-1F44-9007-C2E18D20AAF1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57F3-AFC9-574E-A472-AF2E1BCA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35E-D0D6-1F44-9007-C2E18D20AAF1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557F3-AFC9-574E-A472-AF2E1BCA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A35E-D0D6-1F44-9007-C2E18D20AAF1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557F3-AFC9-574E-A472-AF2E1BCA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2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71750"/>
            <a:ext cx="7772400" cy="104568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sz="2800" b="1" dirty="0" smtClean="0">
                <a:solidFill>
                  <a:srgbClr val="0000FF"/>
                </a:solidFill>
                <a:latin typeface="+mn-lt"/>
              </a:rPr>
            </a:br>
            <a:r>
              <a:rPr lang="en-US" sz="2800" b="1" dirty="0" smtClean="0">
                <a:solidFill>
                  <a:srgbClr val="0000FF"/>
                </a:solidFill>
                <a:latin typeface="+mn-lt"/>
              </a:rPr>
              <a:t>Coursera Capstone Project Week 5 Presentation </a:t>
            </a:r>
            <a:r>
              <a:rPr lang="mr-IN" sz="2800" b="1" dirty="0" smtClean="0">
                <a:solidFill>
                  <a:srgbClr val="0000FF"/>
                </a:solidFill>
                <a:latin typeface="+mn-lt"/>
              </a:rPr>
              <a:t>–</a:t>
            </a:r>
            <a:r>
              <a:rPr lang="en-US" sz="2800" b="1" dirty="0" smtClean="0">
                <a:solidFill>
                  <a:srgbClr val="0000FF"/>
                </a:solidFill>
                <a:latin typeface="+mn-lt"/>
              </a:rPr>
              <a:t> </a:t>
            </a:r>
            <a:br>
              <a:rPr lang="en-US" sz="2800" b="1" dirty="0" smtClean="0">
                <a:solidFill>
                  <a:srgbClr val="0000FF"/>
                </a:solidFill>
                <a:latin typeface="+mn-lt"/>
              </a:rPr>
            </a:br>
            <a:r>
              <a:rPr lang="en-US" sz="2800" b="1" dirty="0">
                <a:solidFill>
                  <a:srgbClr val="0000FF"/>
                </a:solidFill>
                <a:latin typeface="+mn-lt"/>
              </a:rPr>
              <a:t>The Battle of Neighbourhoods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/>
            </a:r>
            <a:br>
              <a:rPr lang="en-US" sz="2800" dirty="0">
                <a:solidFill>
                  <a:srgbClr val="0000FF"/>
                </a:solidFill>
                <a:latin typeface="+mn-lt"/>
              </a:rPr>
            </a:br>
            <a:endParaRPr lang="en-US" sz="28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063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Find a location to open Cinema in Hong Kong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Brief overview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400" dirty="0"/>
              <a:t>Would recommend a location in Hong Kong </a:t>
            </a:r>
            <a:r>
              <a:rPr lang="en-US" sz="2400" dirty="0" smtClean="0"/>
              <a:t>	to </a:t>
            </a:r>
            <a:r>
              <a:rPr lang="en-US" sz="2400" dirty="0"/>
              <a:t>open a </a:t>
            </a:r>
            <a:r>
              <a:rPr lang="en-US" sz="2400" dirty="0" smtClean="0"/>
              <a:t>	new 	cinema</a:t>
            </a:r>
            <a:r>
              <a:rPr lang="en-US" sz="2400" dirty="0"/>
              <a:t>?</a:t>
            </a:r>
            <a:r>
              <a:rPr lang="en-US" sz="2400" dirty="0" smtClean="0">
                <a:effectLst/>
              </a:rPr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800" b="1" dirty="0" smtClean="0"/>
              <a:t>Business requirements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The </a:t>
            </a:r>
            <a:r>
              <a:rPr lang="en-US" sz="2400" dirty="0"/>
              <a:t>BUSINESS stakeholder wants to open a new cinema as  </a:t>
            </a:r>
            <a:r>
              <a:rPr lang="en-US" sz="2400" dirty="0" smtClean="0"/>
              <a:t>company's 	new </a:t>
            </a:r>
            <a:r>
              <a:rPr lang="en-US" sz="2400" dirty="0"/>
              <a:t>business.</a:t>
            </a:r>
          </a:p>
          <a:p>
            <a:pPr>
              <a:buFont typeface="Wingdings" charset="2"/>
              <a:buChar char="v"/>
            </a:pPr>
            <a:r>
              <a:rPr lang="en-US" sz="2000" dirty="0" smtClean="0"/>
              <a:t>He </a:t>
            </a:r>
            <a:r>
              <a:rPr lang="en-US" sz="2000" dirty="0"/>
              <a:t>explains that watching movie is a part of whole afternoon or night </a:t>
            </a:r>
            <a:r>
              <a:rPr lang="en-US" sz="2000" dirty="0" smtClean="0"/>
              <a:t>	activities</a:t>
            </a:r>
            <a:r>
              <a:rPr lang="en-US" sz="2000" dirty="0"/>
              <a:t>. </a:t>
            </a:r>
          </a:p>
          <a:p>
            <a:pPr>
              <a:buFont typeface="Wingdings" charset="2"/>
              <a:buChar char="v"/>
            </a:pPr>
            <a:r>
              <a:rPr lang="en-US" sz="2000" dirty="0" smtClean="0"/>
              <a:t>Cinema </a:t>
            </a:r>
            <a:r>
              <a:rPr lang="en-US" sz="2000" dirty="0"/>
              <a:t>should have many restaurants and shopping places nearby. </a:t>
            </a:r>
            <a:r>
              <a:rPr lang="en-US" sz="2000" dirty="0" smtClean="0"/>
              <a:t>	Transportation </a:t>
            </a:r>
            <a:r>
              <a:rPr lang="en-US" sz="2000" dirty="0"/>
              <a:t>is also an important factor. Customer can walk to </a:t>
            </a:r>
            <a:r>
              <a:rPr lang="en-US" sz="2000" dirty="0" smtClean="0"/>
              <a:t>	cinema 	within </a:t>
            </a:r>
            <a:r>
              <a:rPr lang="en-US" sz="2000" dirty="0"/>
              <a:t>5 minutes from public transport facilities is </a:t>
            </a:r>
            <a:r>
              <a:rPr lang="en-US" sz="2000" dirty="0" smtClean="0"/>
              <a:t>perfect.</a:t>
            </a:r>
          </a:p>
          <a:p>
            <a:pPr>
              <a:buFont typeface="Wingdings" charset="2"/>
              <a:buChar char="v"/>
            </a:pPr>
            <a:r>
              <a:rPr lang="en-US" sz="2000" dirty="0" smtClean="0"/>
              <a:t>He </a:t>
            </a:r>
            <a:r>
              <a:rPr lang="en-US" sz="2000" dirty="0"/>
              <a:t>wants me concentrated on selection of cinema location according to its nearby environment. </a:t>
            </a:r>
            <a:endParaRPr lang="en-US" sz="2000" dirty="0" smtClean="0"/>
          </a:p>
          <a:p>
            <a:pPr>
              <a:buFont typeface="Wingdings" charset="2"/>
              <a:buChar char="v"/>
            </a:pPr>
            <a:r>
              <a:rPr lang="en-US" sz="2000" dirty="0" smtClean="0"/>
              <a:t>Cinema </a:t>
            </a:r>
            <a:r>
              <a:rPr lang="en-US" sz="2000" dirty="0"/>
              <a:t>facility and rental price is not my concern. </a:t>
            </a:r>
            <a:endParaRPr lang="en-US" sz="2000" dirty="0" smtClean="0"/>
          </a:p>
          <a:p>
            <a:pPr>
              <a:buFont typeface="Wingdings" charset="2"/>
              <a:buChar char="v"/>
            </a:pPr>
            <a:r>
              <a:rPr lang="en-US" sz="2000" dirty="0" smtClean="0"/>
              <a:t>He </a:t>
            </a:r>
            <a:r>
              <a:rPr lang="en-US" sz="2000" dirty="0"/>
              <a:t>lists out his top 10 </a:t>
            </a:r>
            <a:r>
              <a:rPr lang="en-US" sz="2000" dirty="0" err="1"/>
              <a:t>favourite</a:t>
            </a:r>
            <a:r>
              <a:rPr lang="en-US" sz="2000" dirty="0"/>
              <a:t> cinemas in Hong Kong with rating.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31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"/>
            <a:ext cx="8229600" cy="89654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Project team and kick of Project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6895"/>
            <a:ext cx="8229600" cy="5773265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v"/>
            </a:pPr>
            <a:r>
              <a:rPr lang="en-US" sz="2400" dirty="0" smtClean="0"/>
              <a:t>The team of 5 members selected for this project.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The business requirements explained in detail to all the stake holders.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The workshop conducted with the business stake holders along with the Project team members.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The business requirements document prepared and finalized with the stake holders. 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5 possible locations to build the cinema and suggested to business stake holders. </a:t>
            </a:r>
            <a:endParaRPr lang="en-US" sz="2400" dirty="0" smtClean="0"/>
          </a:p>
          <a:p>
            <a:pPr>
              <a:buFont typeface="Wingdings" charset="2"/>
              <a:buChar char="v"/>
            </a:pPr>
            <a:r>
              <a:rPr lang="en-US" sz="2400" dirty="0" smtClean="0"/>
              <a:t>The project plan prepared and aligned with business stake holders.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I </a:t>
            </a:r>
            <a:r>
              <a:rPr lang="en-US" sz="2400" dirty="0"/>
              <a:t>will work with my teammates and select 5 possible locations to build the cinema. Which location should be suggested to the stakeholder?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45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Data Preparation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According </a:t>
            </a:r>
            <a:r>
              <a:rPr lang="en-US" sz="2400" b="1" dirty="0"/>
              <a:t>to the question, following data are required.</a:t>
            </a:r>
            <a:endParaRPr lang="en-US" sz="2400" dirty="0"/>
          </a:p>
          <a:p>
            <a:pPr>
              <a:buFont typeface="Wingdings" charset="2"/>
              <a:buChar char="v"/>
            </a:pPr>
            <a:r>
              <a:rPr lang="en-US" sz="2400" dirty="0" smtClean="0"/>
              <a:t>Geographic </a:t>
            </a:r>
            <a:r>
              <a:rPr lang="en-US" sz="2400" dirty="0"/>
              <a:t>coordinate of Hong Kong </a:t>
            </a:r>
            <a:r>
              <a:rPr lang="en-US" sz="2400" dirty="0" smtClean="0"/>
              <a:t>cinemas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We need </a:t>
            </a:r>
            <a:r>
              <a:rPr lang="en-US" sz="2400" dirty="0"/>
              <a:t>to compare 5 possible locations with current cinemas in Hong Kong. 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Therefore</a:t>
            </a:r>
            <a:r>
              <a:rPr lang="en-US" sz="2400" dirty="0"/>
              <a:t>, </a:t>
            </a:r>
            <a:r>
              <a:rPr lang="en-US" sz="2400" dirty="0" smtClean="0"/>
              <a:t>we </a:t>
            </a:r>
            <a:r>
              <a:rPr lang="en-US" sz="2400" dirty="0"/>
              <a:t>need to find a list of Hong Kong cinema and cinemas' geographic coordinates. 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Luckily</a:t>
            </a:r>
            <a:r>
              <a:rPr lang="en-US" sz="2400" dirty="0"/>
              <a:t>, </a:t>
            </a:r>
            <a:r>
              <a:rPr lang="en-US" sz="2400" dirty="0" smtClean="0"/>
              <a:t>we can </a:t>
            </a:r>
            <a:r>
              <a:rPr lang="en-US" sz="2400" dirty="0"/>
              <a:t>find the list and coordinates from the website </a:t>
            </a:r>
            <a:r>
              <a:rPr lang="en-US" sz="2400" u="sng" dirty="0"/>
              <a:t>https://hkmovie6.com/cinema</a:t>
            </a:r>
            <a:r>
              <a:rPr lang="en-US" sz="2400" dirty="0"/>
              <a:t> </a:t>
            </a:r>
            <a:r>
              <a:rPr lang="en-US" sz="2400" dirty="0" smtClean="0"/>
              <a:t>.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The </a:t>
            </a:r>
            <a:r>
              <a:rPr lang="en-US" sz="2400" dirty="0"/>
              <a:t>data is downloaded and converted into </a:t>
            </a:r>
            <a:r>
              <a:rPr lang="en-US" sz="2400" dirty="0" smtClean="0"/>
              <a:t>data frame.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The </a:t>
            </a:r>
            <a:r>
              <a:rPr lang="en-US" sz="2400" dirty="0"/>
              <a:t>first 5 entries are shown on below table.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596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18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Conclusion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805"/>
            <a:ext cx="8229600" cy="5096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The project executed as per the business requirements and the detail project report prepared and share with the business stake holders.</a:t>
            </a:r>
          </a:p>
          <a:p>
            <a:pPr>
              <a:buFont typeface="Wingdings" charset="2"/>
              <a:buChar char="v"/>
            </a:pPr>
            <a:r>
              <a:rPr lang="en-US" sz="2000" dirty="0"/>
              <a:t>The stakeholder's problem is resolved. </a:t>
            </a:r>
            <a:endParaRPr lang="en-US" sz="2000" dirty="0" smtClean="0"/>
          </a:p>
          <a:p>
            <a:pPr>
              <a:buFont typeface="Wingdings" charset="2"/>
              <a:buChar char="v"/>
            </a:pPr>
            <a:r>
              <a:rPr lang="en-US" sz="2000" dirty="0" smtClean="0"/>
              <a:t>Stakeholder </a:t>
            </a:r>
            <a:r>
              <a:rPr lang="en-US" sz="2000" dirty="0"/>
              <a:t>wants to find the best </a:t>
            </a:r>
            <a:r>
              <a:rPr lang="en-US" sz="2000" dirty="0" smtClean="0"/>
              <a:t>place to </a:t>
            </a:r>
            <a:r>
              <a:rPr lang="en-US" sz="2000" dirty="0"/>
              <a:t>build a new cinema in Hong Kong, and the factors of "best location" is </a:t>
            </a:r>
            <a:r>
              <a:rPr lang="en-US" sz="2000" dirty="0" smtClean="0"/>
              <a:t>based on </a:t>
            </a:r>
            <a:r>
              <a:rPr lang="en-US" sz="2000" dirty="0"/>
              <a:t>the number of venues in eating, shopping, transportation category around </a:t>
            </a:r>
            <a:r>
              <a:rPr lang="en-US" sz="2000" dirty="0" smtClean="0"/>
              <a:t>the location.</a:t>
            </a:r>
          </a:p>
          <a:p>
            <a:pPr>
              <a:buFont typeface="Wingdings" charset="2"/>
              <a:buChar char="v"/>
            </a:pPr>
            <a:r>
              <a:rPr lang="en-US" sz="2000" dirty="0" smtClean="0"/>
              <a:t>Stakeholder </a:t>
            </a:r>
            <a:r>
              <a:rPr lang="en-US" sz="2000" dirty="0"/>
              <a:t>also provide his </a:t>
            </a:r>
            <a:r>
              <a:rPr lang="en-US" sz="2000" dirty="0" smtClean="0"/>
              <a:t>favorite </a:t>
            </a:r>
            <a:r>
              <a:rPr lang="en-US" sz="2000" dirty="0"/>
              <a:t>list of cinema to further </a:t>
            </a:r>
            <a:r>
              <a:rPr lang="en-US" sz="2000" dirty="0" smtClean="0"/>
              <a:t>explain what </a:t>
            </a:r>
            <a:r>
              <a:rPr lang="en-US" sz="2000" dirty="0"/>
              <a:t>the "best location" is. Content-based filtering machine learning technique </a:t>
            </a:r>
            <a:r>
              <a:rPr lang="en-US" sz="2000" dirty="0" smtClean="0"/>
              <a:t>is the </a:t>
            </a:r>
            <a:r>
              <a:rPr lang="en-US" sz="2000" dirty="0"/>
              <a:t>most suitable method to resolve the </a:t>
            </a:r>
            <a:r>
              <a:rPr lang="en-US" sz="2000" dirty="0" smtClean="0"/>
              <a:t>problem.</a:t>
            </a:r>
          </a:p>
          <a:p>
            <a:pPr>
              <a:buFont typeface="Wingdings" charset="2"/>
              <a:buChar char="v"/>
            </a:pPr>
            <a:r>
              <a:rPr lang="en-US" sz="2000" dirty="0" smtClean="0"/>
              <a:t>It </a:t>
            </a:r>
            <a:r>
              <a:rPr lang="en-US" sz="2000" dirty="0"/>
              <a:t>combines </a:t>
            </a:r>
            <a:r>
              <a:rPr lang="en-US" sz="2000" dirty="0" smtClean="0"/>
              <a:t>stakeholder’s preference </a:t>
            </a:r>
            <a:r>
              <a:rPr lang="en-US" sz="2000" dirty="0"/>
              <a:t>and cinema profile to make the recommendation </a:t>
            </a:r>
            <a:r>
              <a:rPr lang="en-US" sz="2000" dirty="0" smtClean="0"/>
              <a:t>result.</a:t>
            </a:r>
          </a:p>
          <a:p>
            <a:pPr>
              <a:buFont typeface="Wingdings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5 target locations of new cinema </a:t>
            </a:r>
            <a:r>
              <a:rPr lang="en-US" sz="2000" dirty="0" smtClean="0"/>
              <a:t>shared with the business stake holders.</a:t>
            </a:r>
          </a:p>
          <a:p>
            <a:pPr>
              <a:buFont typeface="Wingdings" charset="2"/>
              <a:buChar char="v"/>
            </a:pPr>
            <a:r>
              <a:rPr lang="en-US" sz="2000" dirty="0" smtClean="0"/>
              <a:t>The project execution was appreciated by the business stake holders and given go ahead for the roll out based on the recommendation.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75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692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Thanks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8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336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Coursera Capstone Project Week 5 Presentation –  The Battle of Neighbourhoods </vt:lpstr>
      <vt:lpstr>Find a location to open Cinema in Hong Kong</vt:lpstr>
      <vt:lpstr>Project team and kick of Project</vt:lpstr>
      <vt:lpstr>Data Preparation</vt:lpstr>
      <vt:lpstr>Conclusion</vt:lpstr>
      <vt:lpstr>Thanks</vt:lpstr>
    </vt:vector>
  </TitlesOfParts>
  <Company>telenor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Week 5 Presentation –  The Battle of Neighbourhoods </dc:title>
  <dc:creator>shahab khan</dc:creator>
  <cp:lastModifiedBy>shahab khan</cp:lastModifiedBy>
  <cp:revision>4</cp:revision>
  <dcterms:created xsi:type="dcterms:W3CDTF">2019-03-22T06:52:39Z</dcterms:created>
  <dcterms:modified xsi:type="dcterms:W3CDTF">2019-03-22T07:26:06Z</dcterms:modified>
</cp:coreProperties>
</file>