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F6F288-BFFE-4273-984C-45DD4981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28CB53C-FFD9-4DBE-8584-366A51B6C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500CD89-F487-4F3E-BDCE-23C24F6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3949770-C166-4E31-A26C-984934EA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B619680-1C4F-47F7-B4B2-9C16264C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9050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118F835-FC32-4557-8148-9994CA94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BAE6782-5108-4CFE-A7EF-A492941ED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74BC51E-AF77-4CB7-895C-2555C2C6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1C1C683-1F54-4DBE-A92A-B2968D1E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55AC261-83EA-420A-853E-F7826AF4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35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C49013A5-6CDE-4716-98D3-F3BF4EB7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905C2AE-33D6-404D-861D-8E3C6EFD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AD99A59-7BFD-4CEF-BD96-C423CB6F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9DF337F-2C86-461F-90E1-CBA84600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A983FCB-D13B-49C3-9EA6-EE536D69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797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B063D99-3376-4F04-9C7B-5A36C86F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056FD56-CE88-4CBD-99EC-50F85030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108856D-DCC6-4158-9A3A-1BDC715B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AAFF3F2-F355-4903-B6A1-3EE86573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E4546BE-61D5-40D3-BE00-9C994370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75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9A80678-55D2-4196-ACE4-94C5857B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BB49E8A-592F-4559-A934-3F20401D6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207867B-8DF4-4B30-87C1-673836B2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2EF777D-94F8-4B0A-B964-346AF564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7B7498A-CFD3-4C2F-8012-1F5863FB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24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6C42EE-CF66-45A3-A5BE-7998D5E5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BC75A11-963F-453C-9F48-B7B39D459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DE54197-06A8-414B-9767-D089FADA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142D3B4-A653-4077-854C-C1FA4090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E85E737-C8A4-48D6-8AFD-928790EB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374378A-D8AD-4BE5-BA8E-F8171CB0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2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44AA0DC-59D2-47B8-AC1A-3479223B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D2E092A-9BD1-4455-A247-5E11150B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EDBE4DA-1393-41E4-B45C-3CEB7655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5C2FECD-F6EF-4318-BB0D-CEE3EE03A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328CFB3-4AA8-4E8C-A4CB-E32BEC1F0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86C054C-8986-4465-8305-49253E7A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40D6144-99AA-4088-BC74-E496769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95BE4FD-2F90-4243-8A35-59ADA67E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922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155E7B0-F7F6-4A96-BF65-0A236EBA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F4614DD-1ABB-46FA-810B-A1008FDC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56A357D-685F-422C-9E96-8E60A5B7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24DE789-CB86-420B-BCA2-FA1E70B2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566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2D5F22DE-3BDA-4642-9AED-F75E7BFF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E48A880-7968-4062-BBE9-45D8A460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C2BB4CE5-C20D-4B9A-88D4-FA611FED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217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729AC5A-538A-49D0-8A61-E80DD3BA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79EC36-B7DF-4D07-AB14-381C84D2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A674D88-3CE0-4466-AADC-A3DED16B6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FD37814-55D5-40B6-95AD-002E1F39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9748624-C7FF-4F6D-8AC8-D505B0D8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0460ED0-CEDC-4CE7-8A41-29FC8030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633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50FBBA-7B3F-4069-9254-8384218E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26FB626E-514A-4C47-ACAA-FCDE7BC31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48BD2F0-160B-4F50-A47A-12B6D76A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0968524-310E-46B6-8385-54CCB743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F1C8FB0-A40E-40F3-8AC7-E57E82A3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16E7B92-EAF9-4824-A481-2B8B0382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961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9A51A17-519D-475A-A0DA-41E31020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C86DD32-10BA-41BD-97F3-2F3B9D58F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F10CDE1-67A0-4C5A-A02F-031986096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195E-71CA-4038-ABEF-BE13EF7B6914}" type="datetimeFigureOut">
              <a:rPr lang="ar-SA" smtClean="0"/>
              <a:t>21/04/43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5B2B19E-E41E-489D-B747-D84DA8A50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FC6BFAF-590E-4D06-8D8E-49916B84F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3F9F-EDAB-41A6-8FE4-C8580617564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536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8C0A4DB6-C249-418D-AD55-25ED89FE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" y="0"/>
            <a:ext cx="10483567" cy="6858000"/>
          </a:xfrm>
          <a:prstGeom prst="rect">
            <a:avLst/>
          </a:prstGeom>
          <a:noFill/>
        </p:spPr>
      </p:pic>
      <p:sp>
        <p:nvSpPr>
          <p:cNvPr id="11" name="مستطيل 10">
            <a:extLst>
              <a:ext uri="{FF2B5EF4-FFF2-40B4-BE49-F238E27FC236}">
                <a16:creationId xmlns:a16="http://schemas.microsoft.com/office/drawing/2014/main" id="{D930ACB0-98AF-4B2A-AC34-0A0BB4A60FF4}"/>
              </a:ext>
            </a:extLst>
          </p:cNvPr>
          <p:cNvSpPr/>
          <p:nvPr/>
        </p:nvSpPr>
        <p:spPr>
          <a:xfrm>
            <a:off x="854215" y="0"/>
            <a:ext cx="10483567" cy="6858000"/>
          </a:xfrm>
          <a:prstGeom prst="rect">
            <a:avLst/>
          </a:prstGeom>
          <a:solidFill>
            <a:schemeClr val="bg2">
              <a:lumMod val="1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3714328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بشائر ساعد عويطي الهذلي</dc:creator>
  <cp:lastModifiedBy>بشائر ساعد عويطي الهذلي</cp:lastModifiedBy>
  <cp:revision>1</cp:revision>
  <dcterms:created xsi:type="dcterms:W3CDTF">2021-11-25T21:42:06Z</dcterms:created>
  <dcterms:modified xsi:type="dcterms:W3CDTF">2021-11-25T23:05:34Z</dcterms:modified>
</cp:coreProperties>
</file>