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4.xml" ContentType="application/vnd.openxmlformats-officedocument.presentationml.notesSlide+xml"/>
  <Override PartName="/ppt/ink/ink7.xml" ContentType="application/inkml+xml"/>
  <Override PartName="/ppt/ink/ink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145706778" r:id="rId5"/>
    <p:sldId id="2145706927" r:id="rId6"/>
    <p:sldId id="2145706944" r:id="rId7"/>
    <p:sldId id="2145706946" r:id="rId8"/>
    <p:sldId id="2145706945" r:id="rId9"/>
    <p:sldId id="2145706948" r:id="rId10"/>
    <p:sldId id="2145706949" r:id="rId11"/>
    <p:sldId id="2145706953" r:id="rId12"/>
    <p:sldId id="2145706951" r:id="rId13"/>
    <p:sldId id="2145706947" r:id="rId14"/>
    <p:sldId id="2145706958" r:id="rId15"/>
    <p:sldId id="2145706959" r:id="rId16"/>
    <p:sldId id="2145706961" r:id="rId17"/>
    <p:sldId id="2145706950" r:id="rId18"/>
    <p:sldId id="2145706963" r:id="rId19"/>
    <p:sldId id="2145706964" r:id="rId20"/>
    <p:sldId id="2145706962" r:id="rId21"/>
    <p:sldId id="2145706954" r:id="rId22"/>
    <p:sldId id="2145706956" r:id="rId23"/>
    <p:sldId id="2145706957" r:id="rId24"/>
    <p:sldId id="214570696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FFFF"/>
    <a:srgbClr val="1D1F28"/>
    <a:srgbClr val="CDF0FB"/>
    <a:srgbClr val="F7D5DC"/>
    <a:srgbClr val="BFF7F8"/>
    <a:srgbClr val="F5C7D1"/>
    <a:srgbClr val="F2F2A0"/>
    <a:srgbClr val="272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varScale="1">
        <p:scale>
          <a:sx n="61" d="100"/>
          <a:sy n="61" d="100"/>
        </p:scale>
        <p:origin x="95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3-14T05:38:13.9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19950 7320 0,'17'0'296,"1"0"-296,17 18 16,0-1-16,124 1 31,18-18-31,-54 0 16,-88 0 0,1 0-1,-1 0 1,-17 0 15,17 0-15,-18 0 31,19 0-16,17 0-31,158-18 15,-105 1 1,-35 17-16,52-18 31,-52 18-31,-18 0 0,70-17 32,-35 17-17,0 0 1,-35 0-1,0 0 1,18 0 0,17 0-1,0 0 1,53 0 0,-35 0-1,0 17 16,-88-17-15,-1 0 0,1 0-1,0 0 1,17 0 0,-17 0 15,-1 0 0,36 18-15,18-18-1,-1 17 1,-35-17-16,-17 0 16,17 0-1,1 18 1,-19-18 15,1 0-15,0 0 15,-1 0 0,54 18-15,-36-18-1,18 35-15,53-17 16,-36-18 0,-17 0-1,18 0 1,-54 0 31,1 0-16,0 0 0,-1 0 1,1 0 14</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3-14T05:38:49.6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17180 8784 0,'18'0'391,"0"0"-376,-1 0-15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3-14T05:38:50.8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17180 8784 0,'53'0'94,"-18"0"-79,1 0-15,17 0 16,0 18-1,-36-18-15,1 0 16,0 0 0,-1 0-1,-17 17 17,35-17-17,71 18 16,-35-18-31,35 0 16,-36 0 0,248 0-1,-124 18 1,-53-1 0,-71-17-1,-52 0 1,0 0-1,-1 18 1,89-18 0,18 18-1,17-18 1,35 17 15,1-17-31,-19 0 16,54 53 15,17-18-15,-176-35-16,-18 0 15,71 18 1,-88-18 0,0 0 15,-1 0-31,1 0 31,-1 0 47,19 0-31,-19 0-16,1 0 1,0 0-17,-1 0-15,107 0 16,-18 18-1,35-1 1,-88-17-16,17 18 16,-17 0-1,-35-18 1,-1 0 0,1 0 15,0 0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3-14T05:38:53.2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19420 10195 0,'-17'18'296,"-1"-18"-280,-17 0 0,17 0-16,-35 0 15,-17 0-15,-1 0 16,18 0 0,18 0-1,0 0 16,17 18-31,0-18 16,-17 0 0,0 0-1,17 17 1,1-17 15,-1 0-15,0 18-16,-17-18 31,17 17-15,1-17-1,-1 0 1,1 0 0,-1 0 15,0 0 31,1 0-15,-1 0-16,-17 0 16,17 0-15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3-14T05:38:59.2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3457 5803 0,'36'0'281,"-1"0"-281,18 0 16,53 0-16,35-35 15,0 17 1,70-35 0,-34 36-1,-18-36 1,-1 53 0,-52-18-1,88 1 1,-106 17-1,89 0 1,-89 0 0,35 0-1,-34 0 1,-54 0 0,0 0-1,-17 0 1,17 0-1,-17 0 1,-1 0 0,1 0 46,0 0-15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3-14T05:39:41.7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12418 16475 0,'53'0'297,"105"0"-297,-16 0 15,69-18-15,-34 18 16,211-18-16,-53 18 15,-18 0 1,-176 0 0,124-52-1,88 16 1,52 19 0,-52 17-1,-106 0 1,18-18-1,-142 18 1,-17-18 0,70 18-1,-52-17 1,70 17 0,53 0 15,-88 0-16,-53 0 1,176 0 0,-18 0-1,-52 0 1,17 17 0,-158-17-1,70 18 1,-70-18-1,87 18 1,-105-1-16,88 36 16,0-35-1,-52-1 1,34 1 0,-70-18-1,18 18 1,-36-1 15,-18-17-15,1 0 15,-18 18-15,18-18-1,-18 18 1,17-18-1,-17 35 17,36-35-32,-19 0 78</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3-14T05:39:52.5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8308 8273 0,'53'0'203,"88"-18"-187,-53 0-16,89-17 15,-19 17-15,19-34 16,-54 16-16,212-34 16,-105 34-1,105-16 1,-71 34 0,-17-17-1,106 17 1,-159 18 15,35 0-15,1 0-1,-36 18 1,70-1 0,-70 19-1,18-19 1,70 18-1,-123-35 1,35 53 0,35-35-1,-52 0 1,105 17 15,-88 0-31,-35-17 16,-36-18 15,18 17-15,-53 1-1,18 0 1,88-1 0,-88 1-1,35 0 1,-70-18-16,52 17 15,-17 1 1,71 0 0,-107-18-1,1 17 1,-18-17 0,-36 35 15,1-35-16,-1 0 1,19 0 15,-19 0 1,1 0-1,0 0 16,-1 0-16,-17-17 31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3-14T05:40:07.995"/>
    </inkml:context>
    <inkml:brush xml:id="br0">
      <inkml:brushProperty name="width" value="0.05292" units="cm"/>
      <inkml:brushProperty name="height" value="0.05292" units="cm"/>
      <inkml:brushProperty name="color" value="#FF0000"/>
    </inkml:brush>
  </inkml:definitions>
  <inkml:trace contextRef="#ctx0" brushRef="#br0">18979 13899 0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20EA4-6857-4D66-9357-479B725E4037}" type="datetimeFigureOut">
              <a:rPr lang="en-US" smtClean="0"/>
              <a:t>3/14/2023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B01AB-A209-412F-96BB-66AB05E6BE86}" type="slidenum">
              <a:rPr lang="en-US" smtClean="0"/>
              <a:t>‹#›</a:t>
            </a:fld>
            <a:endParaRPr lang="en-US"/>
          </a:p>
        </p:txBody>
      </p:sp>
    </p:spTree>
    <p:extLst>
      <p:ext uri="{BB962C8B-B14F-4D97-AF65-F5344CB8AC3E}">
        <p14:creationId xmlns:p14="http://schemas.microsoft.com/office/powerpoint/2010/main" val="3055366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696B5C-12A0-4042-B4D0-BD3B9A4F58C6}" type="slidenum">
              <a:rPr kumimoji="0" lang="pt-BR" sz="900" b="0" i="0" u="none" strike="noStrike" kern="1200" cap="none" spc="0" normalizeH="0" baseline="0" noProof="0" smtClean="0">
                <a:ln>
                  <a:noFill/>
                </a:ln>
                <a:solidFill>
                  <a:prstClr val="black"/>
                </a:solidFill>
                <a:effectLst/>
                <a:uLnTx/>
                <a:uFillTx/>
                <a:latin typeface="Ubuntu"/>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pt-BR" sz="900" b="0" i="0" u="none" strike="noStrike" kern="1200" cap="none" spc="0" normalizeH="0" baseline="0" noProof="0">
              <a:ln>
                <a:noFill/>
              </a:ln>
              <a:solidFill>
                <a:prstClr val="black"/>
              </a:solidFill>
              <a:effectLst/>
              <a:uLnTx/>
              <a:uFillTx/>
              <a:latin typeface="Ubuntu"/>
              <a:ea typeface="+mn-ea"/>
              <a:cs typeface="+mn-cs"/>
            </a:endParaRPr>
          </a:p>
        </p:txBody>
      </p:sp>
    </p:spTree>
    <p:extLst>
      <p:ext uri="{BB962C8B-B14F-4D97-AF65-F5344CB8AC3E}">
        <p14:creationId xmlns:p14="http://schemas.microsoft.com/office/powerpoint/2010/main" val="1162698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10</a:t>
            </a:fld>
            <a:endParaRPr lang="en-US"/>
          </a:p>
        </p:txBody>
      </p:sp>
    </p:spTree>
    <p:extLst>
      <p:ext uri="{BB962C8B-B14F-4D97-AF65-F5344CB8AC3E}">
        <p14:creationId xmlns:p14="http://schemas.microsoft.com/office/powerpoint/2010/main" val="2979291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11</a:t>
            </a:fld>
            <a:endParaRPr lang="en-US"/>
          </a:p>
        </p:txBody>
      </p:sp>
    </p:spTree>
    <p:extLst>
      <p:ext uri="{BB962C8B-B14F-4D97-AF65-F5344CB8AC3E}">
        <p14:creationId xmlns:p14="http://schemas.microsoft.com/office/powerpoint/2010/main" val="1497391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12</a:t>
            </a:fld>
            <a:endParaRPr lang="en-US"/>
          </a:p>
        </p:txBody>
      </p:sp>
    </p:spTree>
    <p:extLst>
      <p:ext uri="{BB962C8B-B14F-4D97-AF65-F5344CB8AC3E}">
        <p14:creationId xmlns:p14="http://schemas.microsoft.com/office/powerpoint/2010/main" val="140356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13</a:t>
            </a:fld>
            <a:endParaRPr lang="en-US"/>
          </a:p>
        </p:txBody>
      </p:sp>
    </p:spTree>
    <p:extLst>
      <p:ext uri="{BB962C8B-B14F-4D97-AF65-F5344CB8AC3E}">
        <p14:creationId xmlns:p14="http://schemas.microsoft.com/office/powerpoint/2010/main" val="339557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14</a:t>
            </a:fld>
            <a:endParaRPr lang="en-US"/>
          </a:p>
        </p:txBody>
      </p:sp>
    </p:spTree>
    <p:extLst>
      <p:ext uri="{BB962C8B-B14F-4D97-AF65-F5344CB8AC3E}">
        <p14:creationId xmlns:p14="http://schemas.microsoft.com/office/powerpoint/2010/main" val="3132706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15</a:t>
            </a:fld>
            <a:endParaRPr lang="en-US"/>
          </a:p>
        </p:txBody>
      </p:sp>
    </p:spTree>
    <p:extLst>
      <p:ext uri="{BB962C8B-B14F-4D97-AF65-F5344CB8AC3E}">
        <p14:creationId xmlns:p14="http://schemas.microsoft.com/office/powerpoint/2010/main" val="276182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16</a:t>
            </a:fld>
            <a:endParaRPr lang="en-US"/>
          </a:p>
        </p:txBody>
      </p:sp>
    </p:spTree>
    <p:extLst>
      <p:ext uri="{BB962C8B-B14F-4D97-AF65-F5344CB8AC3E}">
        <p14:creationId xmlns:p14="http://schemas.microsoft.com/office/powerpoint/2010/main" val="2985269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17</a:t>
            </a:fld>
            <a:endParaRPr lang="en-US"/>
          </a:p>
        </p:txBody>
      </p:sp>
    </p:spTree>
    <p:extLst>
      <p:ext uri="{BB962C8B-B14F-4D97-AF65-F5344CB8AC3E}">
        <p14:creationId xmlns:p14="http://schemas.microsoft.com/office/powerpoint/2010/main" val="3468124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18</a:t>
            </a:fld>
            <a:endParaRPr lang="en-US"/>
          </a:p>
        </p:txBody>
      </p:sp>
    </p:spTree>
    <p:extLst>
      <p:ext uri="{BB962C8B-B14F-4D97-AF65-F5344CB8AC3E}">
        <p14:creationId xmlns:p14="http://schemas.microsoft.com/office/powerpoint/2010/main" val="2874977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19</a:t>
            </a:fld>
            <a:endParaRPr lang="en-US"/>
          </a:p>
        </p:txBody>
      </p:sp>
    </p:spTree>
    <p:extLst>
      <p:ext uri="{BB962C8B-B14F-4D97-AF65-F5344CB8AC3E}">
        <p14:creationId xmlns:p14="http://schemas.microsoft.com/office/powerpoint/2010/main" val="42036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2</a:t>
            </a:fld>
            <a:endParaRPr lang="en-US"/>
          </a:p>
        </p:txBody>
      </p:sp>
    </p:spTree>
    <p:extLst>
      <p:ext uri="{BB962C8B-B14F-4D97-AF65-F5344CB8AC3E}">
        <p14:creationId xmlns:p14="http://schemas.microsoft.com/office/powerpoint/2010/main" val="1693888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20</a:t>
            </a:fld>
            <a:endParaRPr lang="en-US"/>
          </a:p>
        </p:txBody>
      </p:sp>
    </p:spTree>
    <p:extLst>
      <p:ext uri="{BB962C8B-B14F-4D97-AF65-F5344CB8AC3E}">
        <p14:creationId xmlns:p14="http://schemas.microsoft.com/office/powerpoint/2010/main" val="239232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21</a:t>
            </a:fld>
            <a:endParaRPr lang="en-US"/>
          </a:p>
        </p:txBody>
      </p:sp>
    </p:spTree>
    <p:extLst>
      <p:ext uri="{BB962C8B-B14F-4D97-AF65-F5344CB8AC3E}">
        <p14:creationId xmlns:p14="http://schemas.microsoft.com/office/powerpoint/2010/main" val="1028155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3</a:t>
            </a:fld>
            <a:endParaRPr lang="en-US"/>
          </a:p>
        </p:txBody>
      </p:sp>
    </p:spTree>
    <p:extLst>
      <p:ext uri="{BB962C8B-B14F-4D97-AF65-F5344CB8AC3E}">
        <p14:creationId xmlns:p14="http://schemas.microsoft.com/office/powerpoint/2010/main" val="1198340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4</a:t>
            </a:fld>
            <a:endParaRPr lang="en-US"/>
          </a:p>
        </p:txBody>
      </p:sp>
    </p:spTree>
    <p:extLst>
      <p:ext uri="{BB962C8B-B14F-4D97-AF65-F5344CB8AC3E}">
        <p14:creationId xmlns:p14="http://schemas.microsoft.com/office/powerpoint/2010/main" val="2795868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5</a:t>
            </a:fld>
            <a:endParaRPr lang="en-US"/>
          </a:p>
        </p:txBody>
      </p:sp>
    </p:spTree>
    <p:extLst>
      <p:ext uri="{BB962C8B-B14F-4D97-AF65-F5344CB8AC3E}">
        <p14:creationId xmlns:p14="http://schemas.microsoft.com/office/powerpoint/2010/main" val="218362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6</a:t>
            </a:fld>
            <a:endParaRPr lang="en-US"/>
          </a:p>
        </p:txBody>
      </p:sp>
    </p:spTree>
    <p:extLst>
      <p:ext uri="{BB962C8B-B14F-4D97-AF65-F5344CB8AC3E}">
        <p14:creationId xmlns:p14="http://schemas.microsoft.com/office/powerpoint/2010/main" val="338492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7</a:t>
            </a:fld>
            <a:endParaRPr lang="en-US"/>
          </a:p>
        </p:txBody>
      </p:sp>
    </p:spTree>
    <p:extLst>
      <p:ext uri="{BB962C8B-B14F-4D97-AF65-F5344CB8AC3E}">
        <p14:creationId xmlns:p14="http://schemas.microsoft.com/office/powerpoint/2010/main" val="404199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8</a:t>
            </a:fld>
            <a:endParaRPr lang="en-US"/>
          </a:p>
        </p:txBody>
      </p:sp>
    </p:spTree>
    <p:extLst>
      <p:ext uri="{BB962C8B-B14F-4D97-AF65-F5344CB8AC3E}">
        <p14:creationId xmlns:p14="http://schemas.microsoft.com/office/powerpoint/2010/main" val="1582386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4B01AB-A209-412F-96BB-66AB05E6BE86}" type="slidenum">
              <a:rPr lang="en-US" smtClean="0"/>
              <a:t>9</a:t>
            </a:fld>
            <a:endParaRPr lang="en-US"/>
          </a:p>
        </p:txBody>
      </p:sp>
    </p:spTree>
    <p:extLst>
      <p:ext uri="{BB962C8B-B14F-4D97-AF65-F5344CB8AC3E}">
        <p14:creationId xmlns:p14="http://schemas.microsoft.com/office/powerpoint/2010/main" val="3286393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www.youtube.com/capgeminimedia" TargetMode="External"/><Relationship Id="rId3" Type="http://schemas.openxmlformats.org/officeDocument/2006/relationships/tags" Target="../tags/tag7.xml"/><Relationship Id="rId7" Type="http://schemas.openxmlformats.org/officeDocument/2006/relationships/hyperlink" Target="http://www.linkedin.com/company/capgemini" TargetMode="External"/><Relationship Id="rId12" Type="http://schemas.openxmlformats.org/officeDocument/2006/relationships/image" Target="../media/image7.png"/><Relationship Id="rId17" Type="http://schemas.openxmlformats.org/officeDocument/2006/relationships/image" Target="../media/image2.png"/><Relationship Id="rId2" Type="http://schemas.openxmlformats.org/officeDocument/2006/relationships/tags" Target="../tags/tag6.xml"/><Relationship Id="rId16" Type="http://schemas.openxmlformats.org/officeDocument/2006/relationships/image" Target="../media/image9.png"/><Relationship Id="rId1" Type="http://schemas.openxmlformats.org/officeDocument/2006/relationships/tags" Target="../tags/tag5.xml"/><Relationship Id="rId6" Type="http://schemas.openxmlformats.org/officeDocument/2006/relationships/image" Target="../media/image11.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6.png"/><Relationship Id="rId4" Type="http://schemas.openxmlformats.org/officeDocument/2006/relationships/tags" Target="../tags/tag8.xml"/><Relationship Id="rId9" Type="http://schemas.openxmlformats.org/officeDocument/2006/relationships/hyperlink" Target="http://www.slideshare.net/capgemini" TargetMode="External"/><Relationship Id="rId14"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24184012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67226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2080729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de-DE"/>
          </a:p>
        </p:txBody>
      </p:sp>
    </p:spTree>
    <p:extLst>
      <p:ext uri="{BB962C8B-B14F-4D97-AF65-F5344CB8AC3E}">
        <p14:creationId xmlns:p14="http://schemas.microsoft.com/office/powerpoint/2010/main" val="1226410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45524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GB"/>
              <a:t>Click to edit Master title style</a:t>
            </a:r>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9678506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GB"/>
              <a:t>Click to edit Master title style</a:t>
            </a:r>
          </a:p>
        </p:txBody>
      </p:sp>
    </p:spTree>
    <p:extLst>
      <p:ext uri="{BB962C8B-B14F-4D97-AF65-F5344CB8AC3E}">
        <p14:creationId xmlns:p14="http://schemas.microsoft.com/office/powerpoint/2010/main" val="2962637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RH image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5C94FEA8-066A-4CC1-BFCC-10ED1764A21E}"/>
              </a:ext>
            </a:extLst>
          </p:cNvPr>
          <p:cNvSpPr>
            <a:spLocks noGrp="1"/>
          </p:cNvSpPr>
          <p:nvPr>
            <p:ph type="pic" sz="quarter" idx="10"/>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GB"/>
              <a:t>Click icon to add picture</a:t>
            </a:r>
          </a:p>
        </p:txBody>
      </p:sp>
      <p:sp>
        <p:nvSpPr>
          <p:cNvPr id="6" name="Title 1">
            <a:extLst>
              <a:ext uri="{FF2B5EF4-FFF2-40B4-BE49-F238E27FC236}">
                <a16:creationId xmlns:a16="http://schemas.microsoft.com/office/drawing/2014/main" id="{387FBE8F-96C0-8149-9949-0AE4A6DB333A}"/>
              </a:ext>
            </a:extLst>
          </p:cNvPr>
          <p:cNvSpPr>
            <a:spLocks noGrp="1"/>
          </p:cNvSpPr>
          <p:nvPr>
            <p:ph type="title"/>
          </p:nvPr>
        </p:nvSpPr>
        <p:spPr>
          <a:xfrm>
            <a:off x="404813" y="388188"/>
            <a:ext cx="11091787" cy="716711"/>
          </a:xfrm>
        </p:spPr>
        <p:txBody>
          <a:bodyPr/>
          <a:lstStyle/>
          <a:p>
            <a:r>
              <a:rPr lang="en-GB"/>
              <a:t>Click to edit Master title style</a:t>
            </a:r>
            <a:endParaRPr lang="de-DE"/>
          </a:p>
        </p:txBody>
      </p:sp>
      <p:sp>
        <p:nvSpPr>
          <p:cNvPr id="7" name="Content Placeholder 4">
            <a:extLst>
              <a:ext uri="{FF2B5EF4-FFF2-40B4-BE49-F238E27FC236}">
                <a16:creationId xmlns:a16="http://schemas.microsoft.com/office/drawing/2014/main" id="{FBAFD04A-49AB-4B42-A861-AE69F21A1A44}"/>
              </a:ext>
            </a:extLst>
          </p:cNvPr>
          <p:cNvSpPr>
            <a:spLocks noGrp="1"/>
          </p:cNvSpPr>
          <p:nvPr>
            <p:ph sz="half" idx="12" hasCustomPrompt="1"/>
          </p:nvPr>
        </p:nvSpPr>
        <p:spPr>
          <a:xfrm>
            <a:off x="404812" y="1327151"/>
            <a:ext cx="5784851" cy="1093738"/>
          </a:xfrm>
        </p:spPr>
        <p:txBody>
          <a:bodyPr>
            <a:normAutofit/>
          </a:bodyPr>
          <a:lstStyle>
            <a:lvl1pPr>
              <a:defRPr sz="1600">
                <a:solidFill>
                  <a:srgbClr val="0070AD"/>
                </a:solidFill>
              </a:defRPr>
            </a:lvl1pPr>
          </a:lstStyle>
          <a:p>
            <a:pPr lvl="0"/>
            <a:r>
              <a:rPr lang="en-GB"/>
              <a:t>Short chapter description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a:t>
            </a:r>
            <a:r>
              <a:rPr lang="en-GB"/>
              <a:t>.</a:t>
            </a:r>
          </a:p>
          <a:p>
            <a:pPr lvl="0"/>
            <a:endParaRPr lang="en-GB"/>
          </a:p>
        </p:txBody>
      </p:sp>
    </p:spTree>
    <p:extLst>
      <p:ext uri="{BB962C8B-B14F-4D97-AF65-F5344CB8AC3E}">
        <p14:creationId xmlns:p14="http://schemas.microsoft.com/office/powerpoint/2010/main" val="335677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D7888031-812E-F745-BF65-54B5588FAA73}"/>
              </a:ext>
            </a:extLst>
          </p:cNvPr>
          <p:cNvSpPr>
            <a:spLocks noGrp="1"/>
          </p:cNvSpPr>
          <p:nvPr>
            <p:ph type="pic" sz="quarter" idx="10"/>
          </p:nvPr>
        </p:nvSpPr>
        <p:spPr>
          <a:xfrm>
            <a:off x="7320136" y="0"/>
            <a:ext cx="4871864"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GB"/>
              <a:t>Click icon to add picture</a:t>
            </a:r>
          </a:p>
        </p:txBody>
      </p:sp>
      <p:sp>
        <p:nvSpPr>
          <p:cNvPr id="8" name="Text Placeholder 7">
            <a:extLst>
              <a:ext uri="{FF2B5EF4-FFF2-40B4-BE49-F238E27FC236}">
                <a16:creationId xmlns:a16="http://schemas.microsoft.com/office/drawing/2014/main" id="{5ED334F2-B89C-B941-B78E-BBCBB9E65D9E}"/>
              </a:ext>
            </a:extLst>
          </p:cNvPr>
          <p:cNvSpPr>
            <a:spLocks noGrp="1"/>
          </p:cNvSpPr>
          <p:nvPr>
            <p:ph type="body" sz="quarter" idx="11" hasCustomPrompt="1"/>
          </p:nvPr>
        </p:nvSpPr>
        <p:spPr>
          <a:xfrm>
            <a:off x="404812" y="413645"/>
            <a:ext cx="6699300" cy="913505"/>
          </a:xfrm>
        </p:spPr>
        <p:txBody>
          <a:bodyPr>
            <a:noAutofit/>
          </a:bodyPr>
          <a:lstStyle>
            <a:lvl1pPr>
              <a:lnSpc>
                <a:spcPct val="100000"/>
              </a:lnSpc>
              <a:spcBef>
                <a:spcPts val="0"/>
              </a:spcBef>
              <a:spcAft>
                <a:spcPts val="0"/>
              </a:spcAft>
              <a:defRPr sz="3500" b="0">
                <a:solidFill>
                  <a:srgbClr val="0170AD"/>
                </a:solidFill>
                <a:latin typeface="+mj-lt"/>
              </a:defRPr>
            </a:lvl1pPr>
          </a:lstStyle>
          <a:p>
            <a:pPr lvl="0"/>
            <a:r>
              <a:rPr lang="en-GB"/>
              <a:t>CLICK TO EDIT MASTER TEXT STYLES</a:t>
            </a:r>
          </a:p>
        </p:txBody>
      </p:sp>
    </p:spTree>
    <p:extLst>
      <p:ext uri="{BB962C8B-B14F-4D97-AF65-F5344CB8AC3E}">
        <p14:creationId xmlns:p14="http://schemas.microsoft.com/office/powerpoint/2010/main" val="1852821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308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picture ">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0085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GB"/>
              <a:t>Click to edit Master title style</a:t>
            </a:r>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72790468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picture_grey">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304104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b="0" i="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b="0" i="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87988153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b="0" i="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b="0" i="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0" i="0">
                <a:solidFill>
                  <a:schemeClr val="bg1"/>
                </a:solidFill>
                <a:latin typeface="Ubuntu" panose="020B0504030602030204" pitchFamily="34" charset="0"/>
                <a:cs typeface="Arial"/>
              </a:rPr>
              <a:t>Name, Last Name</a:t>
            </a:r>
          </a:p>
          <a:p>
            <a:pPr>
              <a:lnSpc>
                <a:spcPts val="1200"/>
              </a:lnSpc>
            </a:pPr>
            <a:r>
              <a:rPr lang="en-US" sz="1000" b="0" i="0">
                <a:solidFill>
                  <a:schemeClr val="bg1"/>
                </a:solidFill>
                <a:latin typeface="Ubuntu" panose="020B0504030602030204" pitchFamily="34" charset="0"/>
                <a:cs typeface="Arial"/>
              </a:rPr>
              <a:t>Title/Role</a:t>
            </a:r>
          </a:p>
          <a:p>
            <a:pPr>
              <a:lnSpc>
                <a:spcPts val="1200"/>
              </a:lnSpc>
            </a:pPr>
            <a:r>
              <a:rPr lang="en-US" sz="1000" b="0" i="0">
                <a:solidFill>
                  <a:schemeClr val="bg1"/>
                </a:solidFill>
                <a:latin typeface="Ubuntu" panose="020B0504030602030204" pitchFamily="34" charset="0"/>
                <a:cs typeface="Arial"/>
              </a:rPr>
              <a:t>Capgemini Office (Optional)</a:t>
            </a:r>
          </a:p>
          <a:p>
            <a:pPr>
              <a:lnSpc>
                <a:spcPts val="1200"/>
              </a:lnSpc>
            </a:pPr>
            <a:r>
              <a:rPr lang="en-US" sz="1000" b="0" i="0">
                <a:solidFill>
                  <a:schemeClr val="bg1"/>
                </a:solidFill>
                <a:latin typeface="Ubuntu" panose="020B0504030602030204" pitchFamily="34" charset="0"/>
                <a:cs typeface="Arial"/>
              </a:rPr>
              <a:t>Address Line 1</a:t>
            </a:r>
          </a:p>
          <a:p>
            <a:pPr>
              <a:lnSpc>
                <a:spcPts val="1200"/>
              </a:lnSpc>
            </a:pPr>
            <a:r>
              <a:rPr lang="en-US" sz="1000" b="0" i="0">
                <a:solidFill>
                  <a:schemeClr val="bg1"/>
                </a:solidFill>
                <a:latin typeface="Ubuntu" panose="020B0504030602030204" pitchFamily="34" charset="0"/>
                <a:cs typeface="Arial"/>
              </a:rPr>
              <a:t>Address Line 2 </a:t>
            </a:r>
          </a:p>
          <a:p>
            <a:pPr>
              <a:lnSpc>
                <a:spcPts val="1200"/>
              </a:lnSpc>
            </a:pPr>
            <a:r>
              <a:rPr lang="en-US" sz="1000" b="0" i="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7199636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786939301"/>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p:txBody>
      </p:sp>
      <p:pic>
        <p:nvPicPr>
          <p:cNvPr id="5" name="Image 4" descr="Une image contenant texte&#10;&#10;Description générée automatiquement">
            <a:extLst>
              <a:ext uri="{FF2B5EF4-FFF2-40B4-BE49-F238E27FC236}">
                <a16:creationId xmlns:a16="http://schemas.microsoft.com/office/drawing/2014/main" id="{D1A9B987-E149-4E99-9E1F-336980D5EC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9672" y="260648"/>
            <a:ext cx="3024000" cy="1226177"/>
          </a:xfrm>
          <a:prstGeom prst="rect">
            <a:avLst/>
          </a:prstGeom>
        </p:spPr>
      </p:pic>
    </p:spTree>
    <p:extLst>
      <p:ext uri="{BB962C8B-B14F-4D97-AF65-F5344CB8AC3E}">
        <p14:creationId xmlns:p14="http://schemas.microsoft.com/office/powerpoint/2010/main" val="291525301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695400"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1142309"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06337"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280183"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830951"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1142157"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443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1.25E-6 0.02615 L 1.25E-6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6.25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362251906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bg>
      <p:bgPr>
        <a:solidFill>
          <a:schemeClr val="accent4"/>
        </a:solidFill>
        <a:effectLst/>
      </p:bgPr>
    </p:bg>
    <p:spTree>
      <p:nvGrpSpPr>
        <p:cNvPr id="1" name=""/>
        <p:cNvGrpSpPr/>
        <p:nvPr/>
      </p:nvGrpSpPr>
      <p:grpSpPr>
        <a:xfrm>
          <a:off x="0" y="0"/>
          <a:ext cx="0" cy="0"/>
          <a:chOff x="0" y="0"/>
          <a:chExt cx="0" cy="0"/>
        </a:xfrm>
      </p:grpSpPr>
      <p:pic>
        <p:nvPicPr>
          <p:cNvPr id="2" name="Image 24">
            <a:extLst>
              <a:ext uri="{FF2B5EF4-FFF2-40B4-BE49-F238E27FC236}">
                <a16:creationId xmlns:a16="http://schemas.microsoft.com/office/drawing/2014/main" id="{AB15C3C3-45E6-44CD-9019-A5B2A0789A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9022393">
            <a:off x="1643947" y="768839"/>
            <a:ext cx="13278660" cy="9388534"/>
          </a:xfrm>
          <a:prstGeom prst="rect">
            <a:avLst/>
          </a:prstGeom>
        </p:spPr>
      </p:pic>
      <p:grpSp>
        <p:nvGrpSpPr>
          <p:cNvPr id="3" name="Group 2">
            <a:extLst>
              <a:ext uri="{FF2B5EF4-FFF2-40B4-BE49-F238E27FC236}">
                <a16:creationId xmlns:a16="http://schemas.microsoft.com/office/drawing/2014/main" id="{7E06A4C7-CC0B-4FB9-91B5-6CD5FFBA2BA7}"/>
              </a:ext>
            </a:extLst>
          </p:cNvPr>
          <p:cNvGrpSpPr/>
          <p:nvPr userDrawn="1"/>
        </p:nvGrpSpPr>
        <p:grpSpPr>
          <a:xfrm>
            <a:off x="232184" y="805612"/>
            <a:ext cx="3631568" cy="702016"/>
            <a:chOff x="232184" y="774522"/>
            <a:chExt cx="3631568" cy="702016"/>
          </a:xfrm>
        </p:grpSpPr>
        <p:sp>
          <p:nvSpPr>
            <p:cNvPr id="4" name="Google Shape;526;p62">
              <a:extLst>
                <a:ext uri="{FF2B5EF4-FFF2-40B4-BE49-F238E27FC236}">
                  <a16:creationId xmlns:a16="http://schemas.microsoft.com/office/drawing/2014/main" id="{F9EE4952-8DD5-46A0-9DB6-366C3B1336FE}"/>
                </a:ext>
              </a:extLst>
            </p:cNvPr>
            <p:cNvSpPr txBox="1"/>
            <p:nvPr/>
          </p:nvSpPr>
          <p:spPr>
            <a:xfrm>
              <a:off x="232184" y="774522"/>
              <a:ext cx="751200" cy="702000"/>
            </a:xfrm>
            <a:prstGeom prst="rect">
              <a:avLst/>
            </a:prstGeom>
            <a:noFill/>
            <a:ln>
              <a:noFill/>
            </a:ln>
          </p:spPr>
          <p:txBody>
            <a:bodyPr spcFirstLastPara="1" wrap="square" lIns="91433" tIns="91433" rIns="91433" bIns="91433" anchor="ctr" anchorCtr="0">
              <a:noAutofit/>
            </a:bodyPr>
            <a:lstStyle/>
            <a:p>
              <a:pPr algn="r"/>
              <a:r>
                <a:rPr lang="en" sz="3200" b="1">
                  <a:solidFill>
                    <a:schemeClr val="bg1"/>
                  </a:solidFill>
                  <a:latin typeface="+mj-lt"/>
                  <a:ea typeface="Ubuntu Light"/>
                  <a:cs typeface="Ubuntu Light"/>
                  <a:sym typeface="Ubuntu Medium"/>
                </a:rPr>
                <a:t>01</a:t>
              </a:r>
            </a:p>
          </p:txBody>
        </p:sp>
        <p:cxnSp>
          <p:nvCxnSpPr>
            <p:cNvPr id="5" name="Google Shape;527;p62">
              <a:extLst>
                <a:ext uri="{FF2B5EF4-FFF2-40B4-BE49-F238E27FC236}">
                  <a16:creationId xmlns:a16="http://schemas.microsoft.com/office/drawing/2014/main" id="{37F0A668-3C0D-4359-A2E1-1B7C35868464}"/>
                </a:ext>
              </a:extLst>
            </p:cNvPr>
            <p:cNvCxnSpPr>
              <a:cxnSpLocks/>
            </p:cNvCxnSpPr>
            <p:nvPr/>
          </p:nvCxnSpPr>
          <p:spPr>
            <a:xfrm>
              <a:off x="983384" y="894122"/>
              <a:ext cx="0" cy="499200"/>
            </a:xfrm>
            <a:prstGeom prst="straightConnector1">
              <a:avLst/>
            </a:prstGeom>
            <a:noFill/>
            <a:ln w="9525" cap="flat" cmpd="sng">
              <a:solidFill>
                <a:schemeClr val="bg1"/>
              </a:solidFill>
              <a:prstDash val="solid"/>
              <a:round/>
              <a:headEnd type="none" w="med" len="med"/>
              <a:tailEnd type="none" w="med" len="med"/>
            </a:ln>
          </p:spPr>
        </p:cxnSp>
        <p:sp>
          <p:nvSpPr>
            <p:cNvPr id="6" name="Google Shape;528;p62">
              <a:extLst>
                <a:ext uri="{FF2B5EF4-FFF2-40B4-BE49-F238E27FC236}">
                  <a16:creationId xmlns:a16="http://schemas.microsoft.com/office/drawing/2014/main" id="{0DBF75B8-3611-40B1-BF28-F6AD713573AF}"/>
                </a:ext>
              </a:extLst>
            </p:cNvPr>
            <p:cNvSpPr txBox="1"/>
            <p:nvPr/>
          </p:nvSpPr>
          <p:spPr>
            <a:xfrm>
              <a:off x="983432" y="774538"/>
              <a:ext cx="2880320"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7" name="Group 6">
            <a:extLst>
              <a:ext uri="{FF2B5EF4-FFF2-40B4-BE49-F238E27FC236}">
                <a16:creationId xmlns:a16="http://schemas.microsoft.com/office/drawing/2014/main" id="{33E1326B-E2F6-4D38-B690-E0CCE141C55F}"/>
              </a:ext>
            </a:extLst>
          </p:cNvPr>
          <p:cNvGrpSpPr/>
          <p:nvPr userDrawn="1"/>
        </p:nvGrpSpPr>
        <p:grpSpPr>
          <a:xfrm>
            <a:off x="3760616" y="805617"/>
            <a:ext cx="4063576" cy="702006"/>
            <a:chOff x="3904632" y="836712"/>
            <a:chExt cx="4063576" cy="702006"/>
          </a:xfrm>
        </p:grpSpPr>
        <p:sp>
          <p:nvSpPr>
            <p:cNvPr id="8" name="Google Shape;529;p62">
              <a:extLst>
                <a:ext uri="{FF2B5EF4-FFF2-40B4-BE49-F238E27FC236}">
                  <a16:creationId xmlns:a16="http://schemas.microsoft.com/office/drawing/2014/main" id="{A041D3BF-094D-4ECE-8726-A6A4F295EC55}"/>
                </a:ext>
              </a:extLst>
            </p:cNvPr>
            <p:cNvSpPr txBox="1"/>
            <p:nvPr/>
          </p:nvSpPr>
          <p:spPr>
            <a:xfrm>
              <a:off x="3904632" y="83671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05</a:t>
              </a:r>
            </a:p>
          </p:txBody>
        </p:sp>
        <p:cxnSp>
          <p:nvCxnSpPr>
            <p:cNvPr id="9" name="Google Shape;530;p62">
              <a:extLst>
                <a:ext uri="{FF2B5EF4-FFF2-40B4-BE49-F238E27FC236}">
                  <a16:creationId xmlns:a16="http://schemas.microsoft.com/office/drawing/2014/main" id="{5A437BF6-D83C-446A-9BCD-F4B8EBF9F2F6}"/>
                </a:ext>
              </a:extLst>
            </p:cNvPr>
            <p:cNvCxnSpPr>
              <a:cxnSpLocks/>
            </p:cNvCxnSpPr>
            <p:nvPr/>
          </p:nvCxnSpPr>
          <p:spPr>
            <a:xfrm>
              <a:off x="4655832" y="956318"/>
              <a:ext cx="0" cy="499200"/>
            </a:xfrm>
            <a:prstGeom prst="straightConnector1">
              <a:avLst/>
            </a:prstGeom>
            <a:noFill/>
            <a:ln w="9525" cap="flat" cmpd="sng">
              <a:solidFill>
                <a:schemeClr val="bg1"/>
              </a:solidFill>
              <a:prstDash val="solid"/>
              <a:round/>
              <a:headEnd type="none" w="med" len="med"/>
              <a:tailEnd type="none" w="med" len="med"/>
            </a:ln>
          </p:spPr>
        </p:cxnSp>
        <p:sp>
          <p:nvSpPr>
            <p:cNvPr id="10" name="Google Shape;531;p62">
              <a:extLst>
                <a:ext uri="{FF2B5EF4-FFF2-40B4-BE49-F238E27FC236}">
                  <a16:creationId xmlns:a16="http://schemas.microsoft.com/office/drawing/2014/main" id="{18BE59E8-774F-49DC-8190-6D7A68CC76F6}"/>
                </a:ext>
              </a:extLst>
            </p:cNvPr>
            <p:cNvSpPr txBox="1"/>
            <p:nvPr/>
          </p:nvSpPr>
          <p:spPr>
            <a:xfrm>
              <a:off x="4799856" y="836712"/>
              <a:ext cx="316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11" name="Group 10">
            <a:extLst>
              <a:ext uri="{FF2B5EF4-FFF2-40B4-BE49-F238E27FC236}">
                <a16:creationId xmlns:a16="http://schemas.microsoft.com/office/drawing/2014/main" id="{8F8785FC-3702-4E27-A4D0-16AFD7964BC5}"/>
              </a:ext>
            </a:extLst>
          </p:cNvPr>
          <p:cNvGrpSpPr/>
          <p:nvPr userDrawn="1"/>
        </p:nvGrpSpPr>
        <p:grpSpPr>
          <a:xfrm>
            <a:off x="232184" y="2076119"/>
            <a:ext cx="3559560" cy="702006"/>
            <a:chOff x="232184" y="2153717"/>
            <a:chExt cx="3559560" cy="702006"/>
          </a:xfrm>
        </p:grpSpPr>
        <p:sp>
          <p:nvSpPr>
            <p:cNvPr id="12" name="Google Shape;529;p62">
              <a:extLst>
                <a:ext uri="{FF2B5EF4-FFF2-40B4-BE49-F238E27FC236}">
                  <a16:creationId xmlns:a16="http://schemas.microsoft.com/office/drawing/2014/main" id="{DFD352B0-4F83-4ED9-9CF4-F741EFDA2704}"/>
                </a:ext>
              </a:extLst>
            </p:cNvPr>
            <p:cNvSpPr txBox="1"/>
            <p:nvPr/>
          </p:nvSpPr>
          <p:spPr>
            <a:xfrm>
              <a:off x="232184" y="21537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02</a:t>
              </a:r>
            </a:p>
          </p:txBody>
        </p:sp>
        <p:cxnSp>
          <p:nvCxnSpPr>
            <p:cNvPr id="13" name="Google Shape;530;p62">
              <a:extLst>
                <a:ext uri="{FF2B5EF4-FFF2-40B4-BE49-F238E27FC236}">
                  <a16:creationId xmlns:a16="http://schemas.microsoft.com/office/drawing/2014/main" id="{C3CDBC90-11C6-42C2-85DD-EAF0753B4C44}"/>
                </a:ext>
              </a:extLst>
            </p:cNvPr>
            <p:cNvCxnSpPr>
              <a:cxnSpLocks/>
            </p:cNvCxnSpPr>
            <p:nvPr/>
          </p:nvCxnSpPr>
          <p:spPr>
            <a:xfrm>
              <a:off x="983384" y="2273323"/>
              <a:ext cx="0" cy="499200"/>
            </a:xfrm>
            <a:prstGeom prst="straightConnector1">
              <a:avLst/>
            </a:prstGeom>
            <a:noFill/>
            <a:ln w="9525" cap="flat" cmpd="sng">
              <a:solidFill>
                <a:schemeClr val="bg1"/>
              </a:solidFill>
              <a:prstDash val="solid"/>
              <a:round/>
              <a:headEnd type="none" w="med" len="med"/>
              <a:tailEnd type="none" w="med" len="med"/>
            </a:ln>
          </p:spPr>
        </p:cxnSp>
        <p:sp>
          <p:nvSpPr>
            <p:cNvPr id="14" name="Google Shape;531;p62">
              <a:extLst>
                <a:ext uri="{FF2B5EF4-FFF2-40B4-BE49-F238E27FC236}">
                  <a16:creationId xmlns:a16="http://schemas.microsoft.com/office/drawing/2014/main" id="{FD6D8B08-D313-430E-BF81-84AA58C38BF6}"/>
                </a:ext>
              </a:extLst>
            </p:cNvPr>
            <p:cNvSpPr txBox="1"/>
            <p:nvPr/>
          </p:nvSpPr>
          <p:spPr>
            <a:xfrm>
              <a:off x="983392" y="2153717"/>
              <a:ext cx="280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grpSp>
        <p:nvGrpSpPr>
          <p:cNvPr id="15" name="Group 14">
            <a:extLst>
              <a:ext uri="{FF2B5EF4-FFF2-40B4-BE49-F238E27FC236}">
                <a16:creationId xmlns:a16="http://schemas.microsoft.com/office/drawing/2014/main" id="{3449BD23-3F98-4BFC-8232-E32E8A5C0873}"/>
              </a:ext>
            </a:extLst>
          </p:cNvPr>
          <p:cNvGrpSpPr/>
          <p:nvPr userDrawn="1"/>
        </p:nvGrpSpPr>
        <p:grpSpPr>
          <a:xfrm>
            <a:off x="3760616" y="2076122"/>
            <a:ext cx="3775544" cy="702001"/>
            <a:chOff x="3760616" y="2076122"/>
            <a:chExt cx="3775544" cy="702001"/>
          </a:xfrm>
        </p:grpSpPr>
        <p:sp>
          <p:nvSpPr>
            <p:cNvPr id="16" name="Google Shape;532;p62">
              <a:extLst>
                <a:ext uri="{FF2B5EF4-FFF2-40B4-BE49-F238E27FC236}">
                  <a16:creationId xmlns:a16="http://schemas.microsoft.com/office/drawing/2014/main" id="{9589C045-2611-42E6-872E-7854C482ED27}"/>
                </a:ext>
              </a:extLst>
            </p:cNvPr>
            <p:cNvSpPr txBox="1"/>
            <p:nvPr/>
          </p:nvSpPr>
          <p:spPr>
            <a:xfrm>
              <a:off x="3760616" y="20761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06</a:t>
              </a:r>
            </a:p>
          </p:txBody>
        </p:sp>
        <p:cxnSp>
          <p:nvCxnSpPr>
            <p:cNvPr id="17" name="Google Shape;533;p62">
              <a:extLst>
                <a:ext uri="{FF2B5EF4-FFF2-40B4-BE49-F238E27FC236}">
                  <a16:creationId xmlns:a16="http://schemas.microsoft.com/office/drawing/2014/main" id="{18678ACA-972E-4971-B367-320ABE5D810A}"/>
                </a:ext>
              </a:extLst>
            </p:cNvPr>
            <p:cNvCxnSpPr>
              <a:cxnSpLocks/>
            </p:cNvCxnSpPr>
            <p:nvPr/>
          </p:nvCxnSpPr>
          <p:spPr>
            <a:xfrm>
              <a:off x="4511816" y="2195723"/>
              <a:ext cx="0" cy="499200"/>
            </a:xfrm>
            <a:prstGeom prst="straightConnector1">
              <a:avLst/>
            </a:prstGeom>
            <a:noFill/>
            <a:ln w="9525" cap="flat" cmpd="sng">
              <a:solidFill>
                <a:schemeClr val="bg1"/>
              </a:solidFill>
              <a:prstDash val="solid"/>
              <a:round/>
              <a:headEnd type="none" w="med" len="med"/>
              <a:tailEnd type="none" w="med" len="med"/>
            </a:ln>
          </p:spPr>
        </p:cxnSp>
        <p:sp>
          <p:nvSpPr>
            <p:cNvPr id="18" name="Google Shape;534;p62">
              <a:extLst>
                <a:ext uri="{FF2B5EF4-FFF2-40B4-BE49-F238E27FC236}">
                  <a16:creationId xmlns:a16="http://schemas.microsoft.com/office/drawing/2014/main" id="{9EC098A7-0702-43F5-818E-3B3B00D26993}"/>
                </a:ext>
              </a:extLst>
            </p:cNvPr>
            <p:cNvSpPr txBox="1"/>
            <p:nvPr/>
          </p:nvSpPr>
          <p:spPr>
            <a:xfrm>
              <a:off x="4511824" y="2076122"/>
              <a:ext cx="3024336"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cxnSp>
        <p:nvCxnSpPr>
          <p:cNvPr id="19" name="Google Shape;533;p62">
            <a:extLst>
              <a:ext uri="{FF2B5EF4-FFF2-40B4-BE49-F238E27FC236}">
                <a16:creationId xmlns:a16="http://schemas.microsoft.com/office/drawing/2014/main" id="{1A7F1E57-8700-4652-9505-D2373C0CF165}"/>
              </a:ext>
            </a:extLst>
          </p:cNvPr>
          <p:cNvCxnSpPr>
            <a:cxnSpLocks/>
          </p:cNvCxnSpPr>
          <p:nvPr userDrawn="1"/>
        </p:nvCxnSpPr>
        <p:spPr>
          <a:xfrm>
            <a:off x="983384" y="3466225"/>
            <a:ext cx="0" cy="499200"/>
          </a:xfrm>
          <a:prstGeom prst="straightConnector1">
            <a:avLst/>
          </a:prstGeom>
          <a:noFill/>
          <a:ln w="9525" cap="flat" cmpd="sng">
            <a:solidFill>
              <a:schemeClr val="bg1"/>
            </a:solidFill>
            <a:prstDash val="solid"/>
            <a:round/>
            <a:headEnd type="none" w="med" len="med"/>
            <a:tailEnd type="none" w="med" len="med"/>
          </a:ln>
        </p:spPr>
      </p:cxnSp>
      <p:sp>
        <p:nvSpPr>
          <p:cNvPr id="20" name="Rectangle 19">
            <a:hlinkClick r:id="" action="ppaction://noaction"/>
            <a:extLst>
              <a:ext uri="{FF2B5EF4-FFF2-40B4-BE49-F238E27FC236}">
                <a16:creationId xmlns:a16="http://schemas.microsoft.com/office/drawing/2014/main" id="{EF5D8FB8-AB55-4A84-B717-D90F6792DB4C}"/>
              </a:ext>
            </a:extLst>
          </p:cNvPr>
          <p:cNvSpPr/>
          <p:nvPr userDrawn="1"/>
        </p:nvSpPr>
        <p:spPr>
          <a:xfrm>
            <a:off x="119336" y="548680"/>
            <a:ext cx="864096" cy="12241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sp>
        <p:nvSpPr>
          <p:cNvPr id="21" name="Rectangle 20">
            <a:hlinkClick r:id="" action="ppaction://noaction"/>
            <a:extLst>
              <a:ext uri="{FF2B5EF4-FFF2-40B4-BE49-F238E27FC236}">
                <a16:creationId xmlns:a16="http://schemas.microsoft.com/office/drawing/2014/main" id="{6FEF26FC-5760-47FF-A103-D1132BA4D081}"/>
              </a:ext>
            </a:extLst>
          </p:cNvPr>
          <p:cNvSpPr/>
          <p:nvPr userDrawn="1"/>
        </p:nvSpPr>
        <p:spPr>
          <a:xfrm>
            <a:off x="92040" y="1954399"/>
            <a:ext cx="864096" cy="9705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nvGrpSpPr>
          <p:cNvPr id="22" name="Group 21">
            <a:extLst>
              <a:ext uri="{FF2B5EF4-FFF2-40B4-BE49-F238E27FC236}">
                <a16:creationId xmlns:a16="http://schemas.microsoft.com/office/drawing/2014/main" id="{BE43D80F-800D-45C6-B6BF-4DE1C7B5D921}"/>
              </a:ext>
            </a:extLst>
          </p:cNvPr>
          <p:cNvGrpSpPr/>
          <p:nvPr userDrawn="1"/>
        </p:nvGrpSpPr>
        <p:grpSpPr>
          <a:xfrm>
            <a:off x="22891" y="3303270"/>
            <a:ext cx="3768853" cy="826135"/>
            <a:chOff x="22891" y="3303270"/>
            <a:chExt cx="3768853" cy="826135"/>
          </a:xfrm>
        </p:grpSpPr>
        <p:sp>
          <p:nvSpPr>
            <p:cNvPr id="23" name="Google Shape;532;p62">
              <a:extLst>
                <a:ext uri="{FF2B5EF4-FFF2-40B4-BE49-F238E27FC236}">
                  <a16:creationId xmlns:a16="http://schemas.microsoft.com/office/drawing/2014/main" id="{E00A956E-D74A-4E63-8B69-DE4800E6C6AB}"/>
                </a:ext>
              </a:extLst>
            </p:cNvPr>
            <p:cNvSpPr txBox="1"/>
            <p:nvPr/>
          </p:nvSpPr>
          <p:spPr>
            <a:xfrm>
              <a:off x="232184" y="3346625"/>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03</a:t>
              </a:r>
            </a:p>
          </p:txBody>
        </p:sp>
        <p:sp>
          <p:nvSpPr>
            <p:cNvPr id="24" name="Google Shape;534;p62">
              <a:extLst>
                <a:ext uri="{FF2B5EF4-FFF2-40B4-BE49-F238E27FC236}">
                  <a16:creationId xmlns:a16="http://schemas.microsoft.com/office/drawing/2014/main" id="{AAB359B0-C0FC-4AAC-BDD6-78032D6B4AF9}"/>
                </a:ext>
              </a:extLst>
            </p:cNvPr>
            <p:cNvSpPr txBox="1"/>
            <p:nvPr/>
          </p:nvSpPr>
          <p:spPr>
            <a:xfrm>
              <a:off x="983392" y="3346624"/>
              <a:ext cx="280835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sp>
          <p:nvSpPr>
            <p:cNvPr id="25" name="Rectangle 24">
              <a:hlinkClick r:id="" action="ppaction://noaction"/>
              <a:extLst>
                <a:ext uri="{FF2B5EF4-FFF2-40B4-BE49-F238E27FC236}">
                  <a16:creationId xmlns:a16="http://schemas.microsoft.com/office/drawing/2014/main" id="{20FC96C3-CEC1-4E0D-8A6A-B3B6EDDC115D}"/>
                </a:ext>
              </a:extLst>
            </p:cNvPr>
            <p:cNvSpPr/>
            <p:nvPr/>
          </p:nvSpPr>
          <p:spPr>
            <a:xfrm>
              <a:off x="22891" y="3303270"/>
              <a:ext cx="864096" cy="82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26" name="Group 25">
            <a:extLst>
              <a:ext uri="{FF2B5EF4-FFF2-40B4-BE49-F238E27FC236}">
                <a16:creationId xmlns:a16="http://schemas.microsoft.com/office/drawing/2014/main" id="{8858AD91-0CFD-4A18-ADFA-1C4C031445BE}"/>
              </a:ext>
            </a:extLst>
          </p:cNvPr>
          <p:cNvGrpSpPr/>
          <p:nvPr userDrawn="1"/>
        </p:nvGrpSpPr>
        <p:grpSpPr>
          <a:xfrm>
            <a:off x="78392" y="4561122"/>
            <a:ext cx="3713352" cy="812094"/>
            <a:chOff x="78392" y="4561122"/>
            <a:chExt cx="3713352" cy="812094"/>
          </a:xfrm>
        </p:grpSpPr>
        <p:grpSp>
          <p:nvGrpSpPr>
            <p:cNvPr id="27" name="Group 26">
              <a:extLst>
                <a:ext uri="{FF2B5EF4-FFF2-40B4-BE49-F238E27FC236}">
                  <a16:creationId xmlns:a16="http://schemas.microsoft.com/office/drawing/2014/main" id="{AE0192B8-3B67-4456-9F04-DD0519899109}"/>
                </a:ext>
              </a:extLst>
            </p:cNvPr>
            <p:cNvGrpSpPr/>
            <p:nvPr/>
          </p:nvGrpSpPr>
          <p:grpSpPr>
            <a:xfrm>
              <a:off x="232184" y="4617124"/>
              <a:ext cx="3559560" cy="702016"/>
              <a:chOff x="232184" y="4725128"/>
              <a:chExt cx="3559560" cy="702016"/>
            </a:xfrm>
          </p:grpSpPr>
          <p:sp>
            <p:nvSpPr>
              <p:cNvPr id="29" name="Google Shape;526;p62">
                <a:extLst>
                  <a:ext uri="{FF2B5EF4-FFF2-40B4-BE49-F238E27FC236}">
                    <a16:creationId xmlns:a16="http://schemas.microsoft.com/office/drawing/2014/main" id="{FE12EF7B-94B7-49AF-85A3-358E1D568BCA}"/>
                  </a:ext>
                </a:extLst>
              </p:cNvPr>
              <p:cNvSpPr txBox="1"/>
              <p:nvPr/>
            </p:nvSpPr>
            <p:spPr>
              <a:xfrm>
                <a:off x="232184" y="472512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04</a:t>
                </a:r>
              </a:p>
            </p:txBody>
          </p:sp>
          <p:cxnSp>
            <p:nvCxnSpPr>
              <p:cNvPr id="30" name="Google Shape;527;p62">
                <a:extLst>
                  <a:ext uri="{FF2B5EF4-FFF2-40B4-BE49-F238E27FC236}">
                    <a16:creationId xmlns:a16="http://schemas.microsoft.com/office/drawing/2014/main" id="{9E3AC848-A464-4F7F-9F1D-9E355A7518CB}"/>
                  </a:ext>
                </a:extLst>
              </p:cNvPr>
              <p:cNvCxnSpPr>
                <a:cxnSpLocks/>
              </p:cNvCxnSpPr>
              <p:nvPr/>
            </p:nvCxnSpPr>
            <p:spPr>
              <a:xfrm>
                <a:off x="983384" y="4844728"/>
                <a:ext cx="0" cy="499200"/>
              </a:xfrm>
              <a:prstGeom prst="straightConnector1">
                <a:avLst/>
              </a:prstGeom>
              <a:noFill/>
              <a:ln w="9525" cap="flat" cmpd="sng">
                <a:solidFill>
                  <a:schemeClr val="bg1"/>
                </a:solidFill>
                <a:prstDash val="solid"/>
                <a:round/>
                <a:headEnd type="none" w="med" len="med"/>
                <a:tailEnd type="none" w="med" len="med"/>
              </a:ln>
            </p:spPr>
          </p:cxnSp>
          <p:sp>
            <p:nvSpPr>
              <p:cNvPr id="31" name="Google Shape;528;p62">
                <a:extLst>
                  <a:ext uri="{FF2B5EF4-FFF2-40B4-BE49-F238E27FC236}">
                    <a16:creationId xmlns:a16="http://schemas.microsoft.com/office/drawing/2014/main" id="{6E33D24B-7515-40BC-92EF-64FB2112DD60}"/>
                  </a:ext>
                </a:extLst>
              </p:cNvPr>
              <p:cNvSpPr txBox="1"/>
              <p:nvPr/>
            </p:nvSpPr>
            <p:spPr>
              <a:xfrm>
                <a:off x="983432" y="4725144"/>
                <a:ext cx="2808312" cy="702000"/>
              </a:xfrm>
              <a:prstGeom prst="rect">
                <a:avLst/>
              </a:prstGeom>
              <a:noFill/>
              <a:ln>
                <a:noFill/>
              </a:ln>
            </p:spPr>
            <p:txBody>
              <a:bodyPr spcFirstLastPara="1" wrap="square" lIns="91433" tIns="91433" rIns="91433" bIns="91433" anchor="ctr" anchorCtr="0">
                <a:noAutofit/>
              </a:bodyPr>
              <a:lstStyle/>
              <a:p>
                <a:r>
                  <a:rPr lang="en-US" sz="2400">
                    <a:solidFill>
                      <a:schemeClr val="bg1"/>
                    </a:solidFill>
                    <a:ea typeface="Ubuntu"/>
                    <a:cs typeface="Ubuntu"/>
                    <a:sym typeface="Ubuntu"/>
                  </a:rPr>
                  <a:t>SECTION TITLE </a:t>
                </a:r>
                <a:endParaRPr lang="en-US" sz="2400">
                  <a:solidFill>
                    <a:schemeClr val="bg1"/>
                  </a:solidFill>
                  <a:latin typeface="Ubuntu"/>
                  <a:ea typeface="Ubuntu"/>
                  <a:cs typeface="Ubuntu"/>
                  <a:sym typeface="Ubuntu"/>
                </a:endParaRPr>
              </a:p>
            </p:txBody>
          </p:sp>
        </p:grpSp>
        <p:sp>
          <p:nvSpPr>
            <p:cNvPr id="28" name="Rectangle 27">
              <a:hlinkClick r:id="" action="ppaction://noaction"/>
              <a:extLst>
                <a:ext uri="{FF2B5EF4-FFF2-40B4-BE49-F238E27FC236}">
                  <a16:creationId xmlns:a16="http://schemas.microsoft.com/office/drawing/2014/main" id="{18E1CE16-8351-4490-AA51-842306890084}"/>
                </a:ext>
              </a:extLst>
            </p:cNvPr>
            <p:cNvSpPr/>
            <p:nvPr/>
          </p:nvSpPr>
          <p:spPr>
            <a:xfrm>
              <a:off x="78392" y="4561122"/>
              <a:ext cx="864096" cy="812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32" name="Group 31">
            <a:extLst>
              <a:ext uri="{FF2B5EF4-FFF2-40B4-BE49-F238E27FC236}">
                <a16:creationId xmlns:a16="http://schemas.microsoft.com/office/drawing/2014/main" id="{34F06CD3-2100-4991-AC1F-AFAA2CF5783B}"/>
              </a:ext>
            </a:extLst>
          </p:cNvPr>
          <p:cNvGrpSpPr/>
          <p:nvPr userDrawn="1"/>
        </p:nvGrpSpPr>
        <p:grpSpPr>
          <a:xfrm>
            <a:off x="3640458" y="4617129"/>
            <a:ext cx="3854862" cy="828095"/>
            <a:chOff x="3640458" y="4617129"/>
            <a:chExt cx="3854862" cy="828095"/>
          </a:xfrm>
        </p:grpSpPr>
        <p:grpSp>
          <p:nvGrpSpPr>
            <p:cNvPr id="33" name="Group 32">
              <a:extLst>
                <a:ext uri="{FF2B5EF4-FFF2-40B4-BE49-F238E27FC236}">
                  <a16:creationId xmlns:a16="http://schemas.microsoft.com/office/drawing/2014/main" id="{370E1389-3DAC-4BB1-9786-542498C77FE9}"/>
                </a:ext>
              </a:extLst>
            </p:cNvPr>
            <p:cNvGrpSpPr/>
            <p:nvPr/>
          </p:nvGrpSpPr>
          <p:grpSpPr>
            <a:xfrm>
              <a:off x="3791744" y="4617129"/>
              <a:ext cx="3703576" cy="702006"/>
              <a:chOff x="7467872" y="2153717"/>
              <a:chExt cx="3703576" cy="702006"/>
            </a:xfrm>
          </p:grpSpPr>
          <p:sp>
            <p:nvSpPr>
              <p:cNvPr id="35" name="Google Shape;529;p62">
                <a:extLst>
                  <a:ext uri="{FF2B5EF4-FFF2-40B4-BE49-F238E27FC236}">
                    <a16:creationId xmlns:a16="http://schemas.microsoft.com/office/drawing/2014/main" id="{061DCD08-C490-4722-AAAE-D9DEBBBECD75}"/>
                  </a:ext>
                </a:extLst>
              </p:cNvPr>
              <p:cNvSpPr txBox="1"/>
              <p:nvPr/>
            </p:nvSpPr>
            <p:spPr>
              <a:xfrm>
                <a:off x="7467872" y="2153723"/>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08</a:t>
                </a:r>
              </a:p>
            </p:txBody>
          </p:sp>
          <p:cxnSp>
            <p:nvCxnSpPr>
              <p:cNvPr id="36" name="Google Shape;530;p62">
                <a:extLst>
                  <a:ext uri="{FF2B5EF4-FFF2-40B4-BE49-F238E27FC236}">
                    <a16:creationId xmlns:a16="http://schemas.microsoft.com/office/drawing/2014/main" id="{0A7E0DDF-999F-4608-97CC-D931C88C97B1}"/>
                  </a:ext>
                </a:extLst>
              </p:cNvPr>
              <p:cNvCxnSpPr>
                <a:cxnSpLocks/>
              </p:cNvCxnSpPr>
              <p:nvPr/>
            </p:nvCxnSpPr>
            <p:spPr>
              <a:xfrm>
                <a:off x="8219072" y="2273323"/>
                <a:ext cx="0" cy="499200"/>
              </a:xfrm>
              <a:prstGeom prst="straightConnector1">
                <a:avLst/>
              </a:prstGeom>
              <a:noFill/>
              <a:ln w="9525" cap="flat" cmpd="sng">
                <a:solidFill>
                  <a:schemeClr val="bg1"/>
                </a:solidFill>
                <a:prstDash val="solid"/>
                <a:round/>
                <a:headEnd type="none" w="med" len="med"/>
                <a:tailEnd type="none" w="med" len="med"/>
              </a:ln>
            </p:spPr>
          </p:cxnSp>
          <p:sp>
            <p:nvSpPr>
              <p:cNvPr id="37" name="Google Shape;531;p62">
                <a:extLst>
                  <a:ext uri="{FF2B5EF4-FFF2-40B4-BE49-F238E27FC236}">
                    <a16:creationId xmlns:a16="http://schemas.microsoft.com/office/drawing/2014/main" id="{3B71A56D-3299-49A4-BB32-C1D48D3FF704}"/>
                  </a:ext>
                </a:extLst>
              </p:cNvPr>
              <p:cNvSpPr txBox="1"/>
              <p:nvPr/>
            </p:nvSpPr>
            <p:spPr>
              <a:xfrm>
                <a:off x="8219080" y="2153717"/>
                <a:ext cx="2952368" cy="702000"/>
              </a:xfrm>
              <a:prstGeom prst="rect">
                <a:avLst/>
              </a:prstGeom>
              <a:noFill/>
              <a:ln>
                <a:noFill/>
              </a:ln>
            </p:spPr>
            <p:txBody>
              <a:bodyPr spcFirstLastPara="1" wrap="square" lIns="91433" tIns="91433" rIns="91433" bIns="91433" anchor="ctr" anchorCtr="0">
                <a:noAutofit/>
              </a:bodyPr>
              <a:lstStyle/>
              <a:p>
                <a:r>
                  <a:rPr lang="en-GB" sz="2400">
                    <a:solidFill>
                      <a:schemeClr val="bg1"/>
                    </a:solidFill>
                    <a:ea typeface="Ubuntu"/>
                    <a:cs typeface="Ubuntu"/>
                    <a:sym typeface="Ubuntu"/>
                  </a:rPr>
                  <a:t>SECTION TITLE </a:t>
                </a:r>
              </a:p>
            </p:txBody>
          </p:sp>
        </p:grpSp>
        <p:sp>
          <p:nvSpPr>
            <p:cNvPr id="34" name="Rectangle 33">
              <a:hlinkClick r:id="" action="ppaction://noaction"/>
              <a:extLst>
                <a:ext uri="{FF2B5EF4-FFF2-40B4-BE49-F238E27FC236}">
                  <a16:creationId xmlns:a16="http://schemas.microsoft.com/office/drawing/2014/main" id="{83E35634-4485-4307-9D60-A6BA00371B5D}"/>
                </a:ext>
              </a:extLst>
            </p:cNvPr>
            <p:cNvSpPr/>
            <p:nvPr/>
          </p:nvSpPr>
          <p:spPr>
            <a:xfrm>
              <a:off x="3640458" y="4670302"/>
              <a:ext cx="864096" cy="774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err="1"/>
            </a:p>
          </p:txBody>
        </p:sp>
      </p:grpSp>
      <p:grpSp>
        <p:nvGrpSpPr>
          <p:cNvPr id="38" name="Group 37">
            <a:extLst>
              <a:ext uri="{FF2B5EF4-FFF2-40B4-BE49-F238E27FC236}">
                <a16:creationId xmlns:a16="http://schemas.microsoft.com/office/drawing/2014/main" id="{93193AEF-18F1-44B8-8921-60DFF8125A11}"/>
              </a:ext>
            </a:extLst>
          </p:cNvPr>
          <p:cNvGrpSpPr/>
          <p:nvPr userDrawn="1"/>
        </p:nvGrpSpPr>
        <p:grpSpPr>
          <a:xfrm>
            <a:off x="3791744" y="3346624"/>
            <a:ext cx="3725937" cy="720714"/>
            <a:chOff x="3791744" y="3346624"/>
            <a:chExt cx="3725937" cy="720714"/>
          </a:xfrm>
        </p:grpSpPr>
        <p:sp>
          <p:nvSpPr>
            <p:cNvPr id="39" name="Google Shape;532;p62">
              <a:extLst>
                <a:ext uri="{FF2B5EF4-FFF2-40B4-BE49-F238E27FC236}">
                  <a16:creationId xmlns:a16="http://schemas.microsoft.com/office/drawing/2014/main" id="{4DE0097D-A908-4026-96D8-3EEAB7227C17}"/>
                </a:ext>
              </a:extLst>
            </p:cNvPr>
            <p:cNvSpPr txBox="1"/>
            <p:nvPr/>
          </p:nvSpPr>
          <p:spPr>
            <a:xfrm>
              <a:off x="3791744" y="3365338"/>
              <a:ext cx="751200" cy="702000"/>
            </a:xfrm>
            <a:prstGeom prst="rect">
              <a:avLst/>
            </a:prstGeom>
            <a:noFill/>
            <a:ln>
              <a:noFill/>
            </a:ln>
          </p:spPr>
          <p:txBody>
            <a:bodyPr spcFirstLastPara="1" wrap="square" lIns="91433" tIns="91433" rIns="91433" bIns="91433" anchor="ctr" anchorCtr="0">
              <a:noAutofit/>
            </a:bodyPr>
            <a:lstStyle/>
            <a:p>
              <a:pPr algn="r"/>
              <a:r>
                <a:rPr lang="en" sz="3200">
                  <a:solidFill>
                    <a:schemeClr val="bg1"/>
                  </a:solidFill>
                  <a:latin typeface="+mj-lt"/>
                  <a:ea typeface="Ubuntu Light"/>
                  <a:cs typeface="Ubuntu Light"/>
                  <a:sym typeface="Ubuntu Medium"/>
                </a:rPr>
                <a:t>07</a:t>
              </a:r>
            </a:p>
          </p:txBody>
        </p:sp>
        <p:cxnSp>
          <p:nvCxnSpPr>
            <p:cNvPr id="40" name="Google Shape;527;p62">
              <a:extLst>
                <a:ext uri="{FF2B5EF4-FFF2-40B4-BE49-F238E27FC236}">
                  <a16:creationId xmlns:a16="http://schemas.microsoft.com/office/drawing/2014/main" id="{D9559C9A-C556-4C2D-9762-33AC602F8796}"/>
                </a:ext>
              </a:extLst>
            </p:cNvPr>
            <p:cNvCxnSpPr>
              <a:cxnSpLocks/>
            </p:cNvCxnSpPr>
            <p:nvPr/>
          </p:nvCxnSpPr>
          <p:spPr>
            <a:xfrm>
              <a:off x="4542944" y="3466216"/>
              <a:ext cx="0" cy="499200"/>
            </a:xfrm>
            <a:prstGeom prst="straightConnector1">
              <a:avLst/>
            </a:prstGeom>
            <a:noFill/>
            <a:ln w="9525" cap="flat" cmpd="sng">
              <a:solidFill>
                <a:schemeClr val="bg1"/>
              </a:solidFill>
              <a:prstDash val="solid"/>
              <a:round/>
              <a:headEnd type="none" w="med" len="med"/>
              <a:tailEnd type="none" w="med" len="med"/>
            </a:ln>
          </p:spPr>
        </p:cxnSp>
        <p:sp>
          <p:nvSpPr>
            <p:cNvPr id="41" name="Google Shape;528;p62">
              <a:extLst>
                <a:ext uri="{FF2B5EF4-FFF2-40B4-BE49-F238E27FC236}">
                  <a16:creationId xmlns:a16="http://schemas.microsoft.com/office/drawing/2014/main" id="{3DD546EB-A633-4EB6-B68B-8F2DA944E2B7}"/>
                </a:ext>
              </a:extLst>
            </p:cNvPr>
            <p:cNvSpPr txBox="1"/>
            <p:nvPr/>
          </p:nvSpPr>
          <p:spPr>
            <a:xfrm>
              <a:off x="4493345" y="3346624"/>
              <a:ext cx="3024336" cy="702000"/>
            </a:xfrm>
            <a:prstGeom prst="rect">
              <a:avLst/>
            </a:prstGeom>
            <a:noFill/>
            <a:ln>
              <a:noFill/>
            </a:ln>
          </p:spPr>
          <p:txBody>
            <a:bodyPr spcFirstLastPara="1" wrap="square" lIns="91433" tIns="91433" rIns="91433" bIns="91433" anchor="ctr" anchorCtr="0">
              <a:noAutofit/>
            </a:bodyPr>
            <a:lstStyle/>
            <a:p>
              <a:r>
                <a:rPr lang="en-GB" sz="2400">
                  <a:solidFill>
                    <a:schemeClr val="bg1"/>
                  </a:solidFill>
                  <a:ea typeface="Ubuntu"/>
                  <a:cs typeface="Ubuntu"/>
                  <a:sym typeface="Ubuntu"/>
                </a:rPr>
                <a:t>SECTION TITLE </a:t>
              </a:r>
            </a:p>
          </p:txBody>
        </p:sp>
      </p:grpSp>
      <p:sp>
        <p:nvSpPr>
          <p:cNvPr id="42" name="Title 3">
            <a:extLst>
              <a:ext uri="{FF2B5EF4-FFF2-40B4-BE49-F238E27FC236}">
                <a16:creationId xmlns:a16="http://schemas.microsoft.com/office/drawing/2014/main" id="{392126F4-AE2E-40BE-85E3-D2CEA820DE2F}"/>
              </a:ext>
            </a:extLst>
          </p:cNvPr>
          <p:cNvSpPr txBox="1">
            <a:spLocks/>
          </p:cNvSpPr>
          <p:nvPr userDrawn="1"/>
        </p:nvSpPr>
        <p:spPr>
          <a:xfrm flipH="1">
            <a:off x="6600056" y="3716338"/>
            <a:ext cx="6048672" cy="2492990"/>
          </a:xfrm>
          <a:prstGeom prst="rect">
            <a:avLst/>
          </a:prstGeom>
        </p:spPr>
        <p:txBody>
          <a:bodyPr vert="horz" wrap="square" lIns="0" tIns="0" rIns="0" bIns="0" rtlCol="0" anchor="b">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algn="ctr"/>
            <a:r>
              <a:rPr lang="en-GB" sz="6000" b="1">
                <a:solidFill>
                  <a:schemeClr val="bg1"/>
                </a:solidFill>
                <a:latin typeface="Ubuntu" panose="020B0504030602030204" pitchFamily="34" charset="0"/>
              </a:rPr>
              <a:t>TABLE</a:t>
            </a:r>
          </a:p>
          <a:p>
            <a:pPr algn="ctr"/>
            <a:r>
              <a:rPr lang="en-GB" sz="6000" b="1">
                <a:solidFill>
                  <a:schemeClr val="bg1"/>
                </a:solidFill>
                <a:latin typeface="Ubuntu" panose="020B0504030602030204" pitchFamily="34" charset="0"/>
              </a:rPr>
              <a:t>              OF</a:t>
            </a:r>
          </a:p>
          <a:p>
            <a:pPr algn="ctr"/>
            <a:r>
              <a:rPr lang="en-GB" sz="6000" b="1">
                <a:solidFill>
                  <a:schemeClr val="bg1"/>
                </a:solidFill>
                <a:latin typeface="Ubuntu" panose="020B0504030602030204" pitchFamily="34" charset="0"/>
              </a:rPr>
              <a:t>CONTENTS</a:t>
            </a:r>
            <a:endParaRPr lang="en-GB" sz="8000" b="1">
              <a:solidFill>
                <a:schemeClr val="bg1"/>
              </a:solidFill>
              <a:latin typeface="Ubuntu" panose="020B0504030602030204" pitchFamily="34" charset="0"/>
            </a:endParaRPr>
          </a:p>
        </p:txBody>
      </p:sp>
    </p:spTree>
    <p:extLst>
      <p:ext uri="{BB962C8B-B14F-4D97-AF65-F5344CB8AC3E}">
        <p14:creationId xmlns:p14="http://schemas.microsoft.com/office/powerpoint/2010/main" val="86478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5182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309454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348611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4089268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GB"/>
              <a:t>Click to edit Master title style</a:t>
            </a:r>
            <a:endParaRPr lang="de-DE"/>
          </a:p>
        </p:txBody>
      </p:sp>
    </p:spTree>
    <p:extLst>
      <p:ext uri="{BB962C8B-B14F-4D97-AF65-F5344CB8AC3E}">
        <p14:creationId xmlns:p14="http://schemas.microsoft.com/office/powerpoint/2010/main" val="217458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7"/>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8" imgW="270" imgH="270" progId="TCLayout.ActiveDocument.1">
                  <p:embed/>
                </p:oleObj>
              </mc:Choice>
              <mc:Fallback>
                <p:oleObj name="think-cell Slide" r:id="rId28" imgW="270" imgH="270" progId="TCLayout.ActiveDocument.1">
                  <p:embed/>
                  <p:pic>
                    <p:nvPicPr>
                      <p:cNvPr id="21" name="Object 20" hidden="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0" i="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b="0" i="0" smtClean="0">
                <a:solidFill>
                  <a:srgbClr val="A6A6A6"/>
                </a:solidFill>
                <a:latin typeface="Ubuntu" panose="020B0504030602030204" pitchFamily="34" charset="0"/>
                <a:cs typeface="Arial" panose="020B0604020202020204" pitchFamily="34" charset="0"/>
              </a:rPr>
              <a:pPr algn="r"/>
              <a:t>‹#›</a:t>
            </a:fld>
            <a:endParaRPr lang="en-US" sz="800" b="0" i="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b="0" i="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529664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1" r:id="rId20"/>
    <p:sldLayoutId id="2147483682" r:id="rId21"/>
    <p:sldLayoutId id="2147483683" r:id="rId22"/>
    <p:sldLayoutId id="2147483684" r:id="rId23"/>
    <p:sldLayoutId id="2147483685" r:id="rId24"/>
    <p:sldLayoutId id="2147483686" r:id="rId25"/>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image" Target="../media/image19.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customXml" Target="../ink/ink4.xml"/><Relationship Id="rId1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25.png"/><Relationship Id="rId5" Type="http://schemas.openxmlformats.org/officeDocument/2006/relationships/customXml" Target="../ink/ink8.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C5B1FD-F732-A94E-825F-B2DF86F45816}"/>
              </a:ext>
            </a:extLst>
          </p:cNvPr>
          <p:cNvSpPr/>
          <p:nvPr/>
        </p:nvSpPr>
        <p:spPr bwMode="white">
          <a:xfrm>
            <a:off x="0" y="0"/>
            <a:ext cx="12191999" cy="6859720"/>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49" b="0" i="0" u="none" strike="noStrike" kern="1200" cap="none" spc="0" normalizeH="0" baseline="0" noProof="0">
              <a:ln>
                <a:noFill/>
              </a:ln>
              <a:solidFill>
                <a:prstClr val="black"/>
              </a:solidFill>
              <a:effectLst/>
              <a:uLnTx/>
              <a:uFillTx/>
              <a:latin typeface="Ubuntu Medium"/>
              <a:ea typeface="+mn-ea"/>
              <a:cs typeface="+mn-cs"/>
            </a:endParaRPr>
          </a:p>
        </p:txBody>
      </p:sp>
      <p:sp>
        <p:nvSpPr>
          <p:cNvPr id="32" name="object 20">
            <a:extLst>
              <a:ext uri="{FF2B5EF4-FFF2-40B4-BE49-F238E27FC236}">
                <a16:creationId xmlns:a16="http://schemas.microsoft.com/office/drawing/2014/main" id="{F204A420-C3A9-6843-A725-6928062455DF}"/>
              </a:ext>
            </a:extLst>
          </p:cNvPr>
          <p:cNvSpPr/>
          <p:nvPr/>
        </p:nvSpPr>
        <p:spPr>
          <a:xfrm>
            <a:off x="2242193" y="7817766"/>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sp>
        <p:nvSpPr>
          <p:cNvPr id="33" name="object 21">
            <a:extLst>
              <a:ext uri="{FF2B5EF4-FFF2-40B4-BE49-F238E27FC236}">
                <a16:creationId xmlns:a16="http://schemas.microsoft.com/office/drawing/2014/main" id="{DD89605D-06A4-164A-B4DC-CB28D57734A9}"/>
              </a:ext>
            </a:extLst>
          </p:cNvPr>
          <p:cNvSpPr/>
          <p:nvPr/>
        </p:nvSpPr>
        <p:spPr>
          <a:xfrm>
            <a:off x="2235471" y="8796653"/>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sp>
        <p:nvSpPr>
          <p:cNvPr id="34" name="object 22">
            <a:extLst>
              <a:ext uri="{FF2B5EF4-FFF2-40B4-BE49-F238E27FC236}">
                <a16:creationId xmlns:a16="http://schemas.microsoft.com/office/drawing/2014/main" id="{77027650-380D-FA43-B826-DB6BCA4B9329}"/>
              </a:ext>
            </a:extLst>
          </p:cNvPr>
          <p:cNvSpPr/>
          <p:nvPr/>
        </p:nvSpPr>
        <p:spPr>
          <a:xfrm>
            <a:off x="2235471" y="9825281"/>
            <a:ext cx="0" cy="857539"/>
          </a:xfrm>
          <a:custGeom>
            <a:avLst/>
            <a:gdLst/>
            <a:ahLst/>
            <a:cxnLst/>
            <a:rect l="l" t="t" r="r" b="b"/>
            <a:pathLst>
              <a:path h="1414145">
                <a:moveTo>
                  <a:pt x="0" y="1413569"/>
                </a:moveTo>
                <a:lnTo>
                  <a:pt x="0" y="0"/>
                </a:lnTo>
              </a:path>
            </a:pathLst>
          </a:custGeom>
          <a:ln w="20941">
            <a:solidFill>
              <a:srgbClr val="E5E5E5"/>
            </a:solidFill>
          </a:ln>
        </p:spPr>
        <p:txBody>
          <a:bodyPr wrap="square" lIns="0" tIns="0" rIns="0" bIns="0" rtlCol="0"/>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200" b="0" i="0" u="none" strike="noStrike" kern="1200" cap="none" spc="0" normalizeH="0" baseline="0" noProof="0">
              <a:ln>
                <a:noFill/>
              </a:ln>
              <a:solidFill>
                <a:prstClr val="black"/>
              </a:solidFill>
              <a:effectLst/>
              <a:uLnTx/>
              <a:uFillTx/>
              <a:latin typeface="Ubuntu"/>
              <a:ea typeface="+mn-ea"/>
              <a:cs typeface="+mn-cs"/>
            </a:endParaRPr>
          </a:p>
        </p:txBody>
      </p:sp>
      <p:pic>
        <p:nvPicPr>
          <p:cNvPr id="27" name="Image 6" descr="Une image contenant texte&#10;&#10;Description générée automatiquement">
            <a:extLst>
              <a:ext uri="{FF2B5EF4-FFF2-40B4-BE49-F238E27FC236}">
                <a16:creationId xmlns:a16="http://schemas.microsoft.com/office/drawing/2014/main" id="{443215A6-42D5-FF43-B779-4EE2C0613DA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408" y="260648"/>
            <a:ext cx="3024000" cy="1226177"/>
          </a:xfrm>
          <a:prstGeom prst="rect">
            <a:avLst/>
          </a:prstGeom>
        </p:spPr>
      </p:pic>
      <p:pic>
        <p:nvPicPr>
          <p:cNvPr id="18" name="Image 20" descr="Une image contenant lampe&#10;&#10;Description générée automatiquement">
            <a:extLst>
              <a:ext uri="{FF2B5EF4-FFF2-40B4-BE49-F238E27FC236}">
                <a16:creationId xmlns:a16="http://schemas.microsoft.com/office/drawing/2014/main" id="{3FFD5590-9028-7E49-9AC6-09848DCAD95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764792"/>
            <a:ext cx="12549353" cy="5268145"/>
          </a:xfrm>
          <a:prstGeom prst="rect">
            <a:avLst/>
          </a:prstGeom>
        </p:spPr>
      </p:pic>
      <p:sp>
        <p:nvSpPr>
          <p:cNvPr id="20" name="Title 2">
            <a:extLst>
              <a:ext uri="{FF2B5EF4-FFF2-40B4-BE49-F238E27FC236}">
                <a16:creationId xmlns:a16="http://schemas.microsoft.com/office/drawing/2014/main" id="{8ABBC983-CB44-634E-AFFD-03055393A238}"/>
              </a:ext>
            </a:extLst>
          </p:cNvPr>
          <p:cNvSpPr txBox="1">
            <a:spLocks/>
          </p:cNvSpPr>
          <p:nvPr/>
        </p:nvSpPr>
        <p:spPr>
          <a:xfrm>
            <a:off x="4433830" y="2450492"/>
            <a:ext cx="6061752" cy="1957016"/>
          </a:xfrm>
          <a:prstGeom prst="rect">
            <a:avLst/>
          </a:prstGeom>
        </p:spPr>
        <p:txBody>
          <a:bodyPr vert="horz" lIns="0" tIns="0" rIns="0" bIns="0" rtlCol="0" anchor="b">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a:lstStyle>
          <a:p>
            <a:pPr lvl="0" algn="ctr">
              <a:defRPr/>
            </a:pPr>
            <a:r>
              <a:rPr lang="en-US" sz="4400" dirty="0"/>
              <a:t>Python Training</a:t>
            </a:r>
          </a:p>
          <a:p>
            <a:pPr lvl="0" algn="ctr">
              <a:defRPr/>
            </a:pPr>
            <a:r>
              <a:rPr kumimoji="0" lang="en-US" sz="3600" b="0" i="0" u="none" strike="noStrike" kern="1200" cap="all" spc="0" normalizeH="0" baseline="0" noProof="0" dirty="0">
                <a:ln>
                  <a:noFill/>
                </a:ln>
                <a:solidFill>
                  <a:schemeClr val="accent3">
                    <a:lumMod val="75000"/>
                    <a:lumOff val="25000"/>
                  </a:schemeClr>
                </a:solidFill>
                <a:effectLst/>
                <a:uLnTx/>
                <a:uFillTx/>
                <a:latin typeface="Ubuntu Medium"/>
                <a:ea typeface="+mj-ea"/>
                <a:cs typeface="+mj-cs"/>
              </a:rPr>
              <a:t>Day 10</a:t>
            </a:r>
          </a:p>
          <a:p>
            <a:pPr lvl="0" algn="ctr">
              <a:defRPr/>
            </a:pPr>
            <a:r>
              <a:rPr lang="en-US" sz="3600" dirty="0">
                <a:solidFill>
                  <a:schemeClr val="accent1"/>
                </a:solidFill>
                <a:latin typeface="Ubuntu Medium"/>
              </a:rPr>
              <a:t>File handling</a:t>
            </a:r>
          </a:p>
        </p:txBody>
      </p:sp>
      <p:sp>
        <p:nvSpPr>
          <p:cNvPr id="22" name="Subtitle 1">
            <a:extLst>
              <a:ext uri="{FF2B5EF4-FFF2-40B4-BE49-F238E27FC236}">
                <a16:creationId xmlns:a16="http://schemas.microsoft.com/office/drawing/2014/main" id="{1918B4B1-FE07-9747-91C6-9664DBD2A784}"/>
              </a:ext>
            </a:extLst>
          </p:cNvPr>
          <p:cNvSpPr txBox="1">
            <a:spLocks/>
          </p:cNvSpPr>
          <p:nvPr/>
        </p:nvSpPr>
        <p:spPr>
          <a:xfrm>
            <a:off x="9624392" y="3716338"/>
            <a:ext cx="2115467" cy="1368152"/>
          </a:xfrm>
          <a:prstGeom prst="rect">
            <a:avLst/>
          </a:prstGeom>
        </p:spPr>
        <p:txBody>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GB" sz="2000" b="0" i="0" u="none" strike="noStrike" kern="1200" cap="none" spc="0" normalizeH="0" baseline="0" noProof="0">
              <a:ln>
                <a:noFill/>
              </a:ln>
              <a:solidFill>
                <a:prstClr val="black"/>
              </a:solidFill>
              <a:effectLst/>
              <a:uLnTx/>
              <a:uFillTx/>
              <a:latin typeface="Ubuntu" panose="020B0504030602030204" pitchFamily="34" charset="0"/>
              <a:ea typeface="+mn-ea"/>
              <a:cs typeface="+mn-cs"/>
            </a:endParaRPr>
          </a:p>
        </p:txBody>
      </p:sp>
    </p:spTree>
    <p:extLst>
      <p:ext uri="{BB962C8B-B14F-4D97-AF65-F5344CB8AC3E}">
        <p14:creationId xmlns:p14="http://schemas.microsoft.com/office/powerpoint/2010/main" val="156207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6" y="252248"/>
            <a:ext cx="3032072"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436616"/>
          </a:xfrm>
          <a:prstGeom prst="rect">
            <a:avLst/>
          </a:prstGeom>
          <a:noFill/>
        </p:spPr>
        <p:txBody>
          <a:bodyPr wrap="square">
            <a:spAutoFit/>
          </a:bodyPr>
          <a:lstStyle/>
          <a:p>
            <a:pPr algn="l">
              <a:lnSpc>
                <a:spcPct val="150000"/>
              </a:lnSpc>
            </a:pPr>
            <a:r>
              <a:rPr lang="en-IN" dirty="0"/>
              <a:t>In Python, including read-only (r), write-only (w), append-only (a), read-write (r+), write-read (w+), read-binary (</a:t>
            </a:r>
            <a:r>
              <a:rPr lang="en-IN" dirty="0" err="1"/>
              <a:t>rb</a:t>
            </a:r>
            <a:r>
              <a:rPr lang="en-IN" dirty="0"/>
              <a:t>), write-binary (</a:t>
            </a:r>
            <a:r>
              <a:rPr lang="en-IN" dirty="0" err="1"/>
              <a:t>wb</a:t>
            </a:r>
            <a:r>
              <a:rPr lang="en-IN" dirty="0"/>
              <a:t>), append-binary (ab), read-binary-write (</a:t>
            </a:r>
            <a:r>
              <a:rPr lang="en-IN" dirty="0" err="1"/>
              <a:t>rb</a:t>
            </a:r>
            <a:r>
              <a:rPr lang="en-IN" dirty="0"/>
              <a:t>+), and write-binary-read (</a:t>
            </a:r>
            <a:r>
              <a:rPr lang="en-IN" dirty="0" err="1"/>
              <a:t>wb</a:t>
            </a:r>
            <a:r>
              <a:rPr lang="en-IN" dirty="0"/>
              <a:t>+)</a:t>
            </a:r>
          </a:p>
          <a:p>
            <a:pPr marL="285750" indent="-285750" algn="l">
              <a:lnSpc>
                <a:spcPct val="150000"/>
              </a:lnSpc>
              <a:buFont typeface="Arial" panose="020B0604020202020204" pitchFamily="34" charset="0"/>
              <a:buChar char="•"/>
            </a:pPr>
            <a:r>
              <a:rPr lang="en-IN" i="1" u="sng" dirty="0">
                <a:solidFill>
                  <a:srgbClr val="0070C0"/>
                </a:solidFill>
              </a:rPr>
              <a:t>'</a:t>
            </a:r>
            <a:r>
              <a:rPr lang="en-IN" i="1" u="sng" dirty="0" err="1">
                <a:solidFill>
                  <a:srgbClr val="0070C0"/>
                </a:solidFill>
              </a:rPr>
              <a:t>rb</a:t>
            </a:r>
            <a:r>
              <a:rPr lang="en-IN" i="1" u="sng" dirty="0">
                <a:solidFill>
                  <a:srgbClr val="0070C0"/>
                </a:solidFill>
              </a:rPr>
              <a:t>+', '</a:t>
            </a:r>
            <a:r>
              <a:rPr lang="en-IN" i="1" u="sng" dirty="0" err="1">
                <a:solidFill>
                  <a:srgbClr val="0070C0"/>
                </a:solidFill>
              </a:rPr>
              <a:t>wb</a:t>
            </a:r>
            <a:r>
              <a:rPr lang="en-IN" i="1" u="sng" dirty="0">
                <a:solidFill>
                  <a:srgbClr val="0070C0"/>
                </a:solidFill>
              </a:rPr>
              <a:t>+', 'ab+': These are the binary mode equivalents of 'r+', 'w+', and 'a+'</a:t>
            </a:r>
          </a:p>
          <a:p>
            <a:pPr algn="l">
              <a:lnSpc>
                <a:spcPct val="150000"/>
              </a:lnSpc>
            </a:pPr>
            <a:endParaRPr lang="en-IN" dirty="0"/>
          </a:p>
          <a:p>
            <a:pPr lvl="1" indent="-342900">
              <a:lnSpc>
                <a:spcPct val="150000"/>
              </a:lnSpc>
              <a:buFont typeface="Wingdings" panose="05000000000000000000" pitchFamily="2" charset="2"/>
              <a:buChar char="Ø"/>
            </a:pPr>
            <a:r>
              <a:rPr lang="en-IN" b="1" dirty="0"/>
              <a:t>Read-Binary+ (</a:t>
            </a:r>
            <a:r>
              <a:rPr lang="en-IN" b="1" dirty="0" err="1"/>
              <a:t>rb</a:t>
            </a:r>
            <a:r>
              <a:rPr lang="en-IN" b="1" dirty="0"/>
              <a:t>+): </a:t>
            </a:r>
          </a:p>
          <a:p>
            <a:pPr marL="857250" lvl="2" indent="-285750">
              <a:lnSpc>
                <a:spcPct val="150000"/>
              </a:lnSpc>
              <a:buFont typeface="Arial" panose="020B0604020202020204" pitchFamily="34" charset="0"/>
              <a:buChar char="•"/>
            </a:pPr>
            <a:r>
              <a:rPr lang="en-IN" dirty="0"/>
              <a:t>This access mode allows both reading and writing operations on a binary file. </a:t>
            </a:r>
          </a:p>
          <a:p>
            <a:pPr marL="857250" lvl="2" indent="-285750">
              <a:lnSpc>
                <a:spcPct val="150000"/>
              </a:lnSpc>
              <a:buFont typeface="Arial" panose="020B0604020202020204" pitchFamily="34" charset="0"/>
              <a:buChar char="•"/>
            </a:pPr>
            <a:r>
              <a:rPr lang="en-IN" dirty="0"/>
              <a:t>When you open a file in this mode, the file's pointer is positioned at the beginning of the file. </a:t>
            </a:r>
          </a:p>
          <a:p>
            <a:pPr marL="857250" lvl="2" indent="-285750">
              <a:lnSpc>
                <a:spcPct val="150000"/>
              </a:lnSpc>
              <a:buFont typeface="Arial" panose="020B0604020202020204" pitchFamily="34" charset="0"/>
              <a:buChar char="•"/>
            </a:pPr>
            <a:r>
              <a:rPr lang="en-IN" dirty="0"/>
              <a:t>Any data written to the file will overwrite the existing data, and the file's contents can be read and modified as well.</a:t>
            </a:r>
          </a:p>
          <a:p>
            <a:pPr marL="857250" lvl="2" indent="-285750">
              <a:lnSpc>
                <a:spcPct val="150000"/>
              </a:lnSpc>
              <a:buFont typeface="Arial" panose="020B0604020202020204" pitchFamily="34" charset="0"/>
              <a:buChar char="•"/>
            </a:pPr>
            <a:r>
              <a:rPr lang="en-IN" dirty="0"/>
              <a:t>If the file does not exist, it will raise a </a:t>
            </a:r>
            <a:r>
              <a:rPr lang="en-IN" i="1" dirty="0" err="1">
                <a:solidFill>
                  <a:srgbClr val="0070C0"/>
                </a:solidFill>
              </a:rPr>
              <a:t>FileNotFoundError</a:t>
            </a:r>
            <a:endParaRPr lang="en-IN" i="1" dirty="0">
              <a:solidFill>
                <a:srgbClr val="0070C0"/>
              </a:solidFill>
            </a:endParaRPr>
          </a:p>
          <a:p>
            <a:pPr marL="857250" lvl="2" indent="-285750">
              <a:lnSpc>
                <a:spcPct val="150000"/>
              </a:lnSpc>
              <a:buFont typeface="Arial" panose="020B0604020202020204" pitchFamily="34" charset="0"/>
              <a:buChar char="•"/>
            </a:pPr>
            <a:r>
              <a:rPr lang="en-IN" u="sng" dirty="0"/>
              <a:t>When to use </a:t>
            </a:r>
            <a:r>
              <a:rPr lang="en-IN" u="sng" dirty="0" err="1"/>
              <a:t>rb</a:t>
            </a:r>
            <a:r>
              <a:rPr lang="en-IN" u="sng" dirty="0"/>
              <a:t>+</a:t>
            </a:r>
          </a:p>
          <a:p>
            <a:pPr marL="1314450" lvl="3" indent="-285750">
              <a:lnSpc>
                <a:spcPct val="150000"/>
              </a:lnSpc>
              <a:buFont typeface="Arial" panose="020B0604020202020204" pitchFamily="34" charset="0"/>
              <a:buChar char="•"/>
            </a:pPr>
            <a:r>
              <a:rPr lang="en-IN" dirty="0"/>
              <a:t>When you need to read and modify binary files, such as images, audio, video, etc.</a:t>
            </a:r>
          </a:p>
          <a:p>
            <a:pPr marL="1314450" lvl="3" indent="-285750">
              <a:lnSpc>
                <a:spcPct val="150000"/>
              </a:lnSpc>
              <a:buFont typeface="Arial" panose="020B0604020202020204" pitchFamily="34" charset="0"/>
              <a:buChar char="•"/>
            </a:pPr>
            <a:r>
              <a:rPr lang="en-IN" dirty="0"/>
              <a:t>When you need random access to the file, meaning you want to modify a specific part of the file.</a:t>
            </a:r>
          </a:p>
        </p:txBody>
      </p:sp>
      <p:sp>
        <p:nvSpPr>
          <p:cNvPr id="4" name="TextBox 3">
            <a:extLst>
              <a:ext uri="{FF2B5EF4-FFF2-40B4-BE49-F238E27FC236}">
                <a16:creationId xmlns:a16="http://schemas.microsoft.com/office/drawing/2014/main" id="{9607287A-F48E-DDD8-8E3C-7FAD1E2F1BA7}"/>
              </a:ext>
            </a:extLst>
          </p:cNvPr>
          <p:cNvSpPr txBox="1"/>
          <p:nvPr/>
        </p:nvSpPr>
        <p:spPr>
          <a:xfrm>
            <a:off x="3552498" y="277047"/>
            <a:ext cx="7420302" cy="461665"/>
          </a:xfrm>
          <a:prstGeom prst="rect">
            <a:avLst/>
          </a:prstGeom>
          <a:noFill/>
        </p:spPr>
        <p:txBody>
          <a:bodyPr wrap="square">
            <a:spAutoFit/>
          </a:bodyPr>
          <a:lstStyle/>
          <a:p>
            <a:pPr algn="l"/>
            <a:r>
              <a:rPr lang="en-IN" sz="2400" b="1" dirty="0">
                <a:solidFill>
                  <a:schemeClr val="accent3">
                    <a:lumMod val="75000"/>
                    <a:lumOff val="25000"/>
                  </a:schemeClr>
                </a:solidFill>
              </a:rPr>
              <a:t>Access modes (Combined mode)</a:t>
            </a:r>
          </a:p>
        </p:txBody>
      </p:sp>
    </p:spTree>
    <p:extLst>
      <p:ext uri="{BB962C8B-B14F-4D97-AF65-F5344CB8AC3E}">
        <p14:creationId xmlns:p14="http://schemas.microsoft.com/office/powerpoint/2010/main" val="26770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6" y="252248"/>
            <a:ext cx="3032072"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021118"/>
          </a:xfrm>
          <a:prstGeom prst="rect">
            <a:avLst/>
          </a:prstGeom>
          <a:noFill/>
        </p:spPr>
        <p:txBody>
          <a:bodyPr wrap="square">
            <a:spAutoFit/>
          </a:bodyPr>
          <a:lstStyle/>
          <a:p>
            <a:pPr lvl="1" indent="-342900">
              <a:lnSpc>
                <a:spcPct val="150000"/>
              </a:lnSpc>
              <a:buFont typeface="Wingdings" panose="05000000000000000000" pitchFamily="2" charset="2"/>
              <a:buChar char="Ø"/>
            </a:pPr>
            <a:r>
              <a:rPr lang="en-IN" b="1" dirty="0"/>
              <a:t>Write-Binary+ (</a:t>
            </a:r>
            <a:r>
              <a:rPr lang="en-IN" b="1" dirty="0" err="1"/>
              <a:t>wb</a:t>
            </a:r>
            <a:r>
              <a:rPr lang="en-IN" b="1" dirty="0"/>
              <a:t>+): </a:t>
            </a:r>
          </a:p>
          <a:p>
            <a:pPr marL="857250" lvl="2" indent="-285750">
              <a:lnSpc>
                <a:spcPct val="150000"/>
              </a:lnSpc>
              <a:buFont typeface="Arial" panose="020B0604020202020204" pitchFamily="34" charset="0"/>
              <a:buChar char="•"/>
            </a:pPr>
            <a:r>
              <a:rPr lang="en-IN" dirty="0"/>
              <a:t>that allows both reading and writing operations on a binary file. </a:t>
            </a:r>
          </a:p>
          <a:p>
            <a:pPr marL="857250" lvl="2" indent="-285750">
              <a:lnSpc>
                <a:spcPct val="150000"/>
              </a:lnSpc>
              <a:buFont typeface="Arial" panose="020B0604020202020204" pitchFamily="34" charset="0"/>
              <a:buChar char="•"/>
            </a:pPr>
            <a:r>
              <a:rPr lang="en-IN" dirty="0"/>
              <a:t>It truncates the file when opened, which means it deletes all the existing data in the file. </a:t>
            </a:r>
          </a:p>
          <a:p>
            <a:pPr marL="857250" lvl="2" indent="-285750">
              <a:lnSpc>
                <a:spcPct val="150000"/>
              </a:lnSpc>
              <a:buFont typeface="Arial" panose="020B0604020202020204" pitchFamily="34" charset="0"/>
              <a:buChar char="•"/>
            </a:pPr>
            <a:r>
              <a:rPr lang="en-IN" dirty="0"/>
              <a:t>When you open a file in this mode, the file's pointer is positioned at the beginning of the file.</a:t>
            </a:r>
          </a:p>
          <a:p>
            <a:pPr marL="857250" lvl="2" indent="-285750">
              <a:lnSpc>
                <a:spcPct val="150000"/>
              </a:lnSpc>
              <a:buFont typeface="Arial" panose="020B0604020202020204" pitchFamily="34" charset="0"/>
              <a:buChar char="•"/>
            </a:pPr>
            <a:r>
              <a:rPr lang="en-IN" u="sng" dirty="0"/>
              <a:t>When to use </a:t>
            </a:r>
            <a:r>
              <a:rPr lang="en-IN" u="sng" dirty="0" err="1"/>
              <a:t>wb</a:t>
            </a:r>
            <a:r>
              <a:rPr lang="en-IN" u="sng" dirty="0"/>
              <a:t>+:</a:t>
            </a:r>
          </a:p>
          <a:p>
            <a:pPr marL="1314450" lvl="3" indent="-285750">
              <a:lnSpc>
                <a:spcPct val="150000"/>
              </a:lnSpc>
              <a:buFont typeface="Arial" panose="020B0604020202020204" pitchFamily="34" charset="0"/>
              <a:buChar char="•"/>
            </a:pPr>
            <a:r>
              <a:rPr lang="en-IN" dirty="0"/>
              <a:t>When you need to create a new binary file or overwrite an existing binary file.</a:t>
            </a:r>
          </a:p>
          <a:p>
            <a:pPr marL="1314450" lvl="3" indent="-285750">
              <a:lnSpc>
                <a:spcPct val="150000"/>
              </a:lnSpc>
              <a:buFont typeface="Arial" panose="020B0604020202020204" pitchFamily="34" charset="0"/>
              <a:buChar char="•"/>
            </a:pPr>
            <a:r>
              <a:rPr lang="en-IN" dirty="0"/>
              <a:t>When you need to read and modify a binary file, such as an image file, audio file, etc.</a:t>
            </a:r>
          </a:p>
          <a:p>
            <a:pPr marL="1314450" lvl="3" indent="-285750">
              <a:lnSpc>
                <a:spcPct val="150000"/>
              </a:lnSpc>
              <a:buFont typeface="Arial" panose="020B0604020202020204" pitchFamily="34" charset="0"/>
              <a:buChar char="•"/>
            </a:pPr>
            <a:r>
              <a:rPr lang="en-IN" dirty="0"/>
              <a:t>When you need to start with an empty file and write data to it.</a:t>
            </a:r>
          </a:p>
          <a:p>
            <a:pPr marL="1028700" lvl="3">
              <a:lnSpc>
                <a:spcPct val="150000"/>
              </a:lnSpc>
            </a:pPr>
            <a:endParaRPr lang="en-IN" dirty="0"/>
          </a:p>
          <a:p>
            <a:pPr marL="114300" lvl="1">
              <a:lnSpc>
                <a:spcPct val="150000"/>
              </a:lnSpc>
            </a:pPr>
            <a:r>
              <a:rPr lang="en-IN" b="1" dirty="0">
                <a:solidFill>
                  <a:srgbClr val="FF0000"/>
                </a:solidFill>
              </a:rPr>
              <a:t>Important to remember</a:t>
            </a:r>
          </a:p>
          <a:p>
            <a:pPr marL="857250" lvl="2" indent="-285750" algn="just">
              <a:lnSpc>
                <a:spcPct val="150000"/>
              </a:lnSpc>
              <a:buFont typeface="Arial" panose="020B0604020202020204" pitchFamily="34" charset="0"/>
              <a:buChar char="•"/>
            </a:pPr>
            <a:r>
              <a:rPr lang="en-IN" dirty="0"/>
              <a:t>when you open a file in write mode (w or </a:t>
            </a:r>
            <a:r>
              <a:rPr lang="en-IN" dirty="0" err="1"/>
              <a:t>wb</a:t>
            </a:r>
            <a:r>
              <a:rPr lang="en-IN" dirty="0"/>
              <a:t>), it truncates the file and deletes all the existing data. </a:t>
            </a:r>
          </a:p>
          <a:p>
            <a:pPr marL="857250" lvl="2" indent="-285750" algn="just">
              <a:lnSpc>
                <a:spcPct val="150000"/>
              </a:lnSpc>
              <a:buFont typeface="Arial" panose="020B0604020202020204" pitchFamily="34" charset="0"/>
              <a:buChar char="•"/>
            </a:pPr>
            <a:r>
              <a:rPr lang="en-IN" dirty="0"/>
              <a:t>So, use this mode with caution and make sure you have a backup of the original file if necessary.</a:t>
            </a:r>
          </a:p>
        </p:txBody>
      </p:sp>
      <p:sp>
        <p:nvSpPr>
          <p:cNvPr id="4" name="TextBox 3">
            <a:extLst>
              <a:ext uri="{FF2B5EF4-FFF2-40B4-BE49-F238E27FC236}">
                <a16:creationId xmlns:a16="http://schemas.microsoft.com/office/drawing/2014/main" id="{9607287A-F48E-DDD8-8E3C-7FAD1E2F1BA7}"/>
              </a:ext>
            </a:extLst>
          </p:cNvPr>
          <p:cNvSpPr txBox="1"/>
          <p:nvPr/>
        </p:nvSpPr>
        <p:spPr>
          <a:xfrm>
            <a:off x="3552498" y="277047"/>
            <a:ext cx="7420302" cy="461665"/>
          </a:xfrm>
          <a:prstGeom prst="rect">
            <a:avLst/>
          </a:prstGeom>
          <a:noFill/>
        </p:spPr>
        <p:txBody>
          <a:bodyPr wrap="square">
            <a:spAutoFit/>
          </a:bodyPr>
          <a:lstStyle/>
          <a:p>
            <a:pPr algn="l"/>
            <a:r>
              <a:rPr lang="en-IN" sz="2400" b="1" dirty="0">
                <a:solidFill>
                  <a:schemeClr val="accent3">
                    <a:lumMod val="75000"/>
                    <a:lumOff val="25000"/>
                  </a:schemeClr>
                </a:solidFill>
              </a:rPr>
              <a:t>Access modes (Combined mode)</a:t>
            </a:r>
          </a:p>
        </p:txBody>
      </p:sp>
    </p:spTree>
    <p:extLst>
      <p:ext uri="{BB962C8B-B14F-4D97-AF65-F5344CB8AC3E}">
        <p14:creationId xmlns:p14="http://schemas.microsoft.com/office/powerpoint/2010/main" val="211776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6" y="252248"/>
            <a:ext cx="3032072"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575116"/>
          </a:xfrm>
          <a:prstGeom prst="rect">
            <a:avLst/>
          </a:prstGeom>
          <a:noFill/>
        </p:spPr>
        <p:txBody>
          <a:bodyPr wrap="square">
            <a:spAutoFit/>
          </a:bodyPr>
          <a:lstStyle/>
          <a:p>
            <a:pPr lvl="1" indent="-342900">
              <a:lnSpc>
                <a:spcPct val="200000"/>
              </a:lnSpc>
              <a:buFont typeface="Wingdings" panose="05000000000000000000" pitchFamily="2" charset="2"/>
              <a:buChar char="Ø"/>
            </a:pPr>
            <a:r>
              <a:rPr lang="en-IN" b="1" dirty="0"/>
              <a:t>Append-Binary+ (ab+): </a:t>
            </a:r>
          </a:p>
          <a:p>
            <a:pPr marL="857250" lvl="2" indent="-285750">
              <a:lnSpc>
                <a:spcPct val="200000"/>
              </a:lnSpc>
              <a:buFont typeface="Arial" panose="020B0604020202020204" pitchFamily="34" charset="0"/>
              <a:buChar char="•"/>
            </a:pPr>
            <a:r>
              <a:rPr lang="en-IN" dirty="0"/>
              <a:t>This access mode allows both reading and writing operations on a binary file</a:t>
            </a:r>
          </a:p>
          <a:p>
            <a:pPr marL="857250" lvl="2" indent="-285750">
              <a:lnSpc>
                <a:spcPct val="200000"/>
              </a:lnSpc>
              <a:buFont typeface="Arial" panose="020B0604020202020204" pitchFamily="34" charset="0"/>
              <a:buChar char="•"/>
            </a:pPr>
            <a:r>
              <a:rPr lang="en-IN" dirty="0"/>
              <a:t>But it appends data to the end of the file instead of overwriting the existing data. </a:t>
            </a:r>
          </a:p>
          <a:p>
            <a:pPr marL="857250" lvl="2" indent="-285750">
              <a:lnSpc>
                <a:spcPct val="200000"/>
              </a:lnSpc>
              <a:buFont typeface="Arial" panose="020B0604020202020204" pitchFamily="34" charset="0"/>
              <a:buChar char="•"/>
            </a:pPr>
            <a:r>
              <a:rPr lang="en-IN" dirty="0"/>
              <a:t>When you open a file in this mode, the file's pointer is positioned at the end of the file.</a:t>
            </a:r>
          </a:p>
          <a:p>
            <a:pPr marL="857250" lvl="2" indent="-285750">
              <a:lnSpc>
                <a:spcPct val="200000"/>
              </a:lnSpc>
              <a:buFont typeface="Arial" panose="020B0604020202020204" pitchFamily="34" charset="0"/>
              <a:buChar char="•"/>
            </a:pPr>
            <a:r>
              <a:rPr lang="en-IN" u="sng" dirty="0"/>
              <a:t>When to use ab+:</a:t>
            </a:r>
          </a:p>
          <a:p>
            <a:pPr marL="1314450" lvl="3" indent="-285750">
              <a:lnSpc>
                <a:spcPct val="200000"/>
              </a:lnSpc>
              <a:buFont typeface="Arial" panose="020B0604020202020204" pitchFamily="34" charset="0"/>
              <a:buChar char="•"/>
            </a:pPr>
            <a:r>
              <a:rPr lang="en-IN" dirty="0"/>
              <a:t>When you need to append new data to binary files, such as log files, backup files, etc.</a:t>
            </a:r>
          </a:p>
          <a:p>
            <a:pPr marL="1314450" lvl="3" indent="-285750">
              <a:lnSpc>
                <a:spcPct val="200000"/>
              </a:lnSpc>
              <a:buFont typeface="Arial" panose="020B0604020202020204" pitchFamily="34" charset="0"/>
              <a:buChar char="•"/>
            </a:pPr>
            <a:r>
              <a:rPr lang="en-IN" dirty="0"/>
              <a:t>When you need to access and modify the end of a binary file.</a:t>
            </a:r>
          </a:p>
          <a:p>
            <a:pPr marL="114300" lvl="1">
              <a:lnSpc>
                <a:spcPct val="150000"/>
              </a:lnSpc>
            </a:pPr>
            <a:endParaRPr lang="en-IN" b="1" dirty="0">
              <a:solidFill>
                <a:srgbClr val="FF0000"/>
              </a:solidFill>
            </a:endParaRPr>
          </a:p>
          <a:p>
            <a:pPr marL="114300" lvl="1">
              <a:lnSpc>
                <a:spcPct val="150000"/>
              </a:lnSpc>
            </a:pPr>
            <a:r>
              <a:rPr lang="en-IN" b="1" dirty="0">
                <a:solidFill>
                  <a:srgbClr val="FF0000"/>
                </a:solidFill>
              </a:rPr>
              <a:t>Note: </a:t>
            </a:r>
            <a:r>
              <a:rPr lang="en-IN" dirty="0"/>
              <a:t>when using combined access modes, you may need to use the </a:t>
            </a:r>
            <a:r>
              <a:rPr lang="en-IN" b="1" dirty="0">
                <a:solidFill>
                  <a:srgbClr val="0070C0"/>
                </a:solidFill>
              </a:rPr>
              <a:t>seek() method </a:t>
            </a:r>
            <a:r>
              <a:rPr lang="en-IN" dirty="0"/>
              <a:t>to set the file pointer to the correct position before writing data, as the file pointer may be positioned at the end of the file after a read operation.</a:t>
            </a:r>
          </a:p>
        </p:txBody>
      </p:sp>
      <p:sp>
        <p:nvSpPr>
          <p:cNvPr id="4" name="TextBox 3">
            <a:extLst>
              <a:ext uri="{FF2B5EF4-FFF2-40B4-BE49-F238E27FC236}">
                <a16:creationId xmlns:a16="http://schemas.microsoft.com/office/drawing/2014/main" id="{9607287A-F48E-DDD8-8E3C-7FAD1E2F1BA7}"/>
              </a:ext>
            </a:extLst>
          </p:cNvPr>
          <p:cNvSpPr txBox="1"/>
          <p:nvPr/>
        </p:nvSpPr>
        <p:spPr>
          <a:xfrm>
            <a:off x="3552498" y="277047"/>
            <a:ext cx="7420302" cy="461665"/>
          </a:xfrm>
          <a:prstGeom prst="rect">
            <a:avLst/>
          </a:prstGeom>
          <a:noFill/>
        </p:spPr>
        <p:txBody>
          <a:bodyPr wrap="square">
            <a:spAutoFit/>
          </a:bodyPr>
          <a:lstStyle/>
          <a:p>
            <a:pPr algn="l"/>
            <a:r>
              <a:rPr lang="en-IN" sz="2400" b="1" dirty="0">
                <a:solidFill>
                  <a:schemeClr val="accent3">
                    <a:lumMod val="75000"/>
                    <a:lumOff val="25000"/>
                  </a:schemeClr>
                </a:solidFill>
              </a:rPr>
              <a:t>Access modes (Combined mode)</a:t>
            </a:r>
          </a:p>
        </p:txBody>
      </p:sp>
    </p:spTree>
    <p:extLst>
      <p:ext uri="{BB962C8B-B14F-4D97-AF65-F5344CB8AC3E}">
        <p14:creationId xmlns:p14="http://schemas.microsoft.com/office/powerpoint/2010/main" val="177862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6" y="252248"/>
            <a:ext cx="3032072"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436616"/>
          </a:xfrm>
          <a:prstGeom prst="rect">
            <a:avLst/>
          </a:prstGeom>
          <a:noFill/>
        </p:spPr>
        <p:txBody>
          <a:bodyPr wrap="square">
            <a:spAutoFit/>
          </a:bodyPr>
          <a:lstStyle/>
          <a:p>
            <a:pPr marL="400050" lvl="1" indent="-285750">
              <a:lnSpc>
                <a:spcPct val="150000"/>
              </a:lnSpc>
              <a:buFont typeface="Arial" panose="020B0604020202020204" pitchFamily="34" charset="0"/>
              <a:buChar char="•"/>
            </a:pPr>
            <a:r>
              <a:rPr lang="en-IN" dirty="0"/>
              <a:t>Reading non-text files: </a:t>
            </a:r>
          </a:p>
          <a:p>
            <a:pPr marL="857250" lvl="2" indent="-285750">
              <a:lnSpc>
                <a:spcPct val="150000"/>
              </a:lnSpc>
              <a:buFont typeface="Arial" panose="020B0604020202020204" pitchFamily="34" charset="0"/>
              <a:buChar char="•"/>
            </a:pPr>
            <a:r>
              <a:rPr lang="en-IN" dirty="0"/>
              <a:t>If you're working with a file that contains non-text data, such as an image or audio file, you'll need to use binary mode to read it. </a:t>
            </a:r>
          </a:p>
          <a:p>
            <a:pPr marL="857250" lvl="2" indent="-285750">
              <a:lnSpc>
                <a:spcPct val="150000"/>
              </a:lnSpc>
              <a:buFont typeface="Arial" panose="020B0604020202020204" pitchFamily="34" charset="0"/>
              <a:buChar char="•"/>
            </a:pPr>
            <a:r>
              <a:rPr lang="en-IN" dirty="0"/>
              <a:t>Trying to read a binary file in text mode can lead to errors or incorrect results.</a:t>
            </a:r>
          </a:p>
          <a:p>
            <a:pPr marL="400050" lvl="1" indent="-285750">
              <a:lnSpc>
                <a:spcPct val="150000"/>
              </a:lnSpc>
              <a:buFont typeface="Arial" panose="020B0604020202020204" pitchFamily="34" charset="0"/>
              <a:buChar char="•"/>
            </a:pPr>
            <a:r>
              <a:rPr lang="en-IN" dirty="0"/>
              <a:t>Reading files with unknown encoding: </a:t>
            </a:r>
          </a:p>
          <a:p>
            <a:pPr marL="857250" lvl="2" indent="-285750">
              <a:lnSpc>
                <a:spcPct val="150000"/>
              </a:lnSpc>
              <a:buFont typeface="Arial" panose="020B0604020202020204" pitchFamily="34" charset="0"/>
              <a:buChar char="•"/>
            </a:pPr>
            <a:r>
              <a:rPr lang="en-IN" dirty="0"/>
              <a:t>If you're not sure what encoding a file is using, you might want to open it in binary mode and use a library like </a:t>
            </a:r>
            <a:r>
              <a:rPr lang="en-IN" dirty="0" err="1"/>
              <a:t>chardet</a:t>
            </a:r>
            <a:r>
              <a:rPr lang="en-IN" dirty="0"/>
              <a:t> to automatically detect the encoding. </a:t>
            </a:r>
          </a:p>
          <a:p>
            <a:pPr marL="857250" lvl="2" indent="-285750">
              <a:lnSpc>
                <a:spcPct val="150000"/>
              </a:lnSpc>
              <a:buFont typeface="Arial" panose="020B0604020202020204" pitchFamily="34" charset="0"/>
              <a:buChar char="•"/>
            </a:pPr>
            <a:r>
              <a:rPr lang="en-IN" dirty="0"/>
              <a:t>This can help prevent encoding-related errors or data corruption.</a:t>
            </a:r>
          </a:p>
          <a:p>
            <a:pPr marL="400050" lvl="1" indent="-285750">
              <a:lnSpc>
                <a:spcPct val="150000"/>
              </a:lnSpc>
              <a:buFont typeface="Arial" panose="020B0604020202020204" pitchFamily="34" charset="0"/>
              <a:buChar char="•"/>
            </a:pPr>
            <a:r>
              <a:rPr lang="en-IN" dirty="0"/>
              <a:t>Reading files with special characters: </a:t>
            </a:r>
          </a:p>
          <a:p>
            <a:pPr marL="857250" lvl="2" indent="-285750">
              <a:lnSpc>
                <a:spcPct val="150000"/>
              </a:lnSpc>
              <a:buFont typeface="Arial" panose="020B0604020202020204" pitchFamily="34" charset="0"/>
              <a:buChar char="•"/>
            </a:pPr>
            <a:r>
              <a:rPr lang="en-IN" dirty="0"/>
              <a:t>Some files contain special characters or byte sequences that may not be properly handled by text mode. </a:t>
            </a:r>
          </a:p>
          <a:p>
            <a:pPr marL="857250" lvl="2" indent="-285750">
              <a:lnSpc>
                <a:spcPct val="150000"/>
              </a:lnSpc>
              <a:buFont typeface="Arial" panose="020B0604020202020204" pitchFamily="34" charset="0"/>
              <a:buChar char="•"/>
            </a:pPr>
            <a:r>
              <a:rPr lang="en-IN" dirty="0"/>
              <a:t>Binary mode provides more fine-grained control over the bytes in the file and can prevent unexpected behaviour.</a:t>
            </a:r>
          </a:p>
        </p:txBody>
      </p:sp>
      <p:sp>
        <p:nvSpPr>
          <p:cNvPr id="4" name="TextBox 3">
            <a:extLst>
              <a:ext uri="{FF2B5EF4-FFF2-40B4-BE49-F238E27FC236}">
                <a16:creationId xmlns:a16="http://schemas.microsoft.com/office/drawing/2014/main" id="{9607287A-F48E-DDD8-8E3C-7FAD1E2F1BA7}"/>
              </a:ext>
            </a:extLst>
          </p:cNvPr>
          <p:cNvSpPr txBox="1"/>
          <p:nvPr/>
        </p:nvSpPr>
        <p:spPr>
          <a:xfrm>
            <a:off x="3468415" y="92381"/>
            <a:ext cx="7683062" cy="830997"/>
          </a:xfrm>
          <a:prstGeom prst="rect">
            <a:avLst/>
          </a:prstGeom>
          <a:noFill/>
        </p:spPr>
        <p:txBody>
          <a:bodyPr wrap="square">
            <a:spAutoFit/>
          </a:bodyPr>
          <a:lstStyle/>
          <a:p>
            <a:pPr algn="l"/>
            <a:r>
              <a:rPr lang="en-IN" sz="2400" b="1" dirty="0">
                <a:solidFill>
                  <a:schemeClr val="accent3">
                    <a:lumMod val="75000"/>
                    <a:lumOff val="25000"/>
                  </a:schemeClr>
                </a:solidFill>
              </a:rPr>
              <a:t>Some scenarios where you might want to use '</a:t>
            </a:r>
            <a:r>
              <a:rPr lang="en-IN" sz="2400" b="1" dirty="0" err="1">
                <a:solidFill>
                  <a:schemeClr val="accent3">
                    <a:lumMod val="75000"/>
                    <a:lumOff val="25000"/>
                  </a:schemeClr>
                </a:solidFill>
              </a:rPr>
              <a:t>rb</a:t>
            </a:r>
            <a:r>
              <a:rPr lang="en-IN" sz="2400" b="1" dirty="0">
                <a:solidFill>
                  <a:schemeClr val="accent3">
                    <a:lumMod val="75000"/>
                    <a:lumOff val="25000"/>
                  </a:schemeClr>
                </a:solidFill>
              </a:rPr>
              <a:t>' instead of 'r'</a:t>
            </a:r>
          </a:p>
        </p:txBody>
      </p:sp>
    </p:spTree>
    <p:extLst>
      <p:ext uri="{BB962C8B-B14F-4D97-AF65-F5344CB8AC3E}">
        <p14:creationId xmlns:p14="http://schemas.microsoft.com/office/powerpoint/2010/main" val="1460710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909823"/>
          </a:xfrm>
          <a:prstGeom prst="rect">
            <a:avLst/>
          </a:prstGeom>
          <a:noFill/>
        </p:spPr>
        <p:txBody>
          <a:bodyPr wrap="square">
            <a:spAutoFit/>
          </a:bodyPr>
          <a:lstStyle/>
          <a:p>
            <a:pPr algn="l"/>
            <a:r>
              <a:rPr lang="en-IN" sz="2400" b="1" dirty="0">
                <a:solidFill>
                  <a:schemeClr val="accent3">
                    <a:lumMod val="75000"/>
                    <a:lumOff val="25000"/>
                  </a:schemeClr>
                </a:solidFill>
              </a:rPr>
              <a:t>“</a:t>
            </a:r>
            <a:r>
              <a:rPr lang="en-IN" sz="2400" b="1" dirty="0" err="1">
                <a:solidFill>
                  <a:schemeClr val="accent3">
                    <a:lumMod val="75000"/>
                    <a:lumOff val="25000"/>
                  </a:schemeClr>
                </a:solidFill>
              </a:rPr>
              <a:t>os</a:t>
            </a:r>
            <a:r>
              <a:rPr lang="en-IN" sz="2400" b="1" dirty="0">
                <a:solidFill>
                  <a:schemeClr val="accent3">
                    <a:lumMod val="75000"/>
                    <a:lumOff val="25000"/>
                  </a:schemeClr>
                </a:solidFill>
              </a:rPr>
              <a:t>” module</a:t>
            </a:r>
          </a:p>
          <a:p>
            <a:pPr marL="742950" lvl="1" indent="-285750">
              <a:lnSpc>
                <a:spcPct val="200000"/>
              </a:lnSpc>
              <a:buFont typeface="Arial" panose="020B0604020202020204" pitchFamily="34" charset="0"/>
              <a:buChar char="•"/>
            </a:pPr>
            <a:r>
              <a:rPr lang="en-IN" dirty="0"/>
              <a:t>The </a:t>
            </a:r>
            <a:r>
              <a:rPr lang="en-IN" dirty="0" err="1"/>
              <a:t>os</a:t>
            </a:r>
            <a:r>
              <a:rPr lang="en-IN" dirty="0"/>
              <a:t> module is a built-in module in Python that provides a way of interacting with the operating system. </a:t>
            </a:r>
          </a:p>
          <a:p>
            <a:pPr marL="742950" lvl="1" indent="-285750">
              <a:lnSpc>
                <a:spcPct val="200000"/>
              </a:lnSpc>
              <a:buFont typeface="Arial" panose="020B0604020202020204" pitchFamily="34" charset="0"/>
              <a:buChar char="•"/>
            </a:pPr>
            <a:r>
              <a:rPr lang="en-IN" dirty="0"/>
              <a:t>It provides a lot of useful functions and methods that allow you to perform various operations on files and directories, such as creating, deleting, renaming, and checking the existence of files and directories. </a:t>
            </a:r>
          </a:p>
          <a:p>
            <a:pPr marL="742950" lvl="1" indent="-285750">
              <a:lnSpc>
                <a:spcPct val="200000"/>
              </a:lnSpc>
              <a:buFont typeface="Arial" panose="020B0604020202020204" pitchFamily="34" charset="0"/>
              <a:buChar char="•"/>
            </a:pPr>
            <a:r>
              <a:rPr lang="en-IN" dirty="0"/>
              <a:t>It also provides access to some system-specific functionalities like environment variables, process management, and file permissions.</a:t>
            </a:r>
          </a:p>
          <a:p>
            <a:pPr marL="742950" lvl="1" indent="-285750">
              <a:lnSpc>
                <a:spcPct val="200000"/>
              </a:lnSpc>
              <a:buFont typeface="Arial" panose="020B0604020202020204" pitchFamily="34" charset="0"/>
              <a:buChar char="•"/>
            </a:pPr>
            <a:r>
              <a:rPr lang="en-IN" dirty="0"/>
              <a:t>Some of the commonly used functions and methods of the </a:t>
            </a:r>
            <a:r>
              <a:rPr lang="en-IN" dirty="0" err="1"/>
              <a:t>os</a:t>
            </a:r>
            <a:r>
              <a:rPr lang="en-IN" dirty="0"/>
              <a:t> module include </a:t>
            </a:r>
          </a:p>
          <a:p>
            <a:pPr marL="1657350" lvl="3" indent="-285750">
              <a:lnSpc>
                <a:spcPct val="200000"/>
              </a:lnSpc>
              <a:buFont typeface="Arial" panose="020B0604020202020204" pitchFamily="34" charset="0"/>
              <a:buChar char="•"/>
            </a:pPr>
            <a:r>
              <a:rPr lang="en-IN" dirty="0" err="1"/>
              <a:t>os.path.exists</a:t>
            </a:r>
            <a:r>
              <a:rPr lang="en-IN" dirty="0"/>
              <a:t>(), </a:t>
            </a:r>
            <a:r>
              <a:rPr lang="en-IN" dirty="0" err="1"/>
              <a:t>os.listdir</a:t>
            </a:r>
            <a:r>
              <a:rPr lang="en-IN" dirty="0"/>
              <a:t>(), </a:t>
            </a:r>
            <a:r>
              <a:rPr lang="en-IN" dirty="0" err="1"/>
              <a:t>os.mkdir</a:t>
            </a:r>
            <a:r>
              <a:rPr lang="en-IN" dirty="0"/>
              <a:t>(), </a:t>
            </a:r>
            <a:r>
              <a:rPr lang="en-IN" dirty="0" err="1"/>
              <a:t>os.rename</a:t>
            </a:r>
            <a:r>
              <a:rPr lang="en-IN" dirty="0"/>
              <a:t>(), </a:t>
            </a:r>
            <a:r>
              <a:rPr lang="en-IN" dirty="0" err="1"/>
              <a:t>os.remove</a:t>
            </a:r>
            <a:r>
              <a:rPr lang="en-IN" dirty="0"/>
              <a:t>(), </a:t>
            </a:r>
            <a:r>
              <a:rPr lang="en-IN" dirty="0" err="1"/>
              <a:t>os.chdir</a:t>
            </a:r>
            <a:r>
              <a:rPr lang="en-IN" dirty="0"/>
              <a:t>(), </a:t>
            </a:r>
            <a:r>
              <a:rPr lang="en-IN" dirty="0" err="1"/>
              <a:t>os.getcwd</a:t>
            </a:r>
            <a:r>
              <a:rPr lang="en-IN" dirty="0"/>
              <a:t>(), etc. </a:t>
            </a:r>
          </a:p>
          <a:p>
            <a:pPr marL="742950" lvl="1" indent="-285750">
              <a:lnSpc>
                <a:spcPct val="200000"/>
              </a:lnSpc>
              <a:buFont typeface="Arial" panose="020B0604020202020204" pitchFamily="34" charset="0"/>
              <a:buChar char="•"/>
            </a:pPr>
            <a:r>
              <a:rPr lang="en-IN" dirty="0"/>
              <a:t>These functions and methods can be used to manipulate files and directories, change the current working directory, and retrieve information about the operating system.</a:t>
            </a:r>
          </a:p>
        </p:txBody>
      </p:sp>
    </p:spTree>
    <p:extLst>
      <p:ext uri="{BB962C8B-B14F-4D97-AF65-F5344CB8AC3E}">
        <p14:creationId xmlns:p14="http://schemas.microsoft.com/office/powerpoint/2010/main" val="269249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344284"/>
          </a:xfrm>
          <a:prstGeom prst="rect">
            <a:avLst/>
          </a:prstGeom>
          <a:noFill/>
        </p:spPr>
        <p:txBody>
          <a:bodyPr wrap="square">
            <a:spAutoFit/>
          </a:bodyPr>
          <a:lstStyle/>
          <a:p>
            <a:pPr algn="l"/>
            <a:r>
              <a:rPr lang="en-IN" sz="2400" b="1" dirty="0">
                <a:solidFill>
                  <a:schemeClr val="accent3">
                    <a:lumMod val="75000"/>
                    <a:lumOff val="25000"/>
                  </a:schemeClr>
                </a:solidFill>
              </a:rPr>
              <a:t>“</a:t>
            </a:r>
            <a:r>
              <a:rPr lang="en-IN" sz="2400" b="1" dirty="0" err="1">
                <a:solidFill>
                  <a:schemeClr val="accent3">
                    <a:lumMod val="75000"/>
                    <a:lumOff val="25000"/>
                  </a:schemeClr>
                </a:solidFill>
              </a:rPr>
              <a:t>os</a:t>
            </a:r>
            <a:r>
              <a:rPr lang="en-IN" sz="2400" b="1" dirty="0">
                <a:solidFill>
                  <a:schemeClr val="accent3">
                    <a:lumMod val="75000"/>
                    <a:lumOff val="25000"/>
                  </a:schemeClr>
                </a:solidFill>
              </a:rPr>
              <a:t>” module Functions:</a:t>
            </a:r>
          </a:p>
          <a:p>
            <a:pPr algn="l"/>
            <a:endParaRPr lang="en-IN" sz="2400" b="1" dirty="0">
              <a:solidFill>
                <a:schemeClr val="accent3">
                  <a:lumMod val="75000"/>
                  <a:lumOff val="25000"/>
                </a:schemeClr>
              </a:solidFill>
            </a:endParaRPr>
          </a:p>
          <a:p>
            <a:pPr marL="742950" lvl="1" indent="-285750">
              <a:lnSpc>
                <a:spcPct val="150000"/>
              </a:lnSpc>
              <a:buFont typeface="Arial" panose="020B0604020202020204" pitchFamily="34" charset="0"/>
              <a:buChar char="•"/>
            </a:pPr>
            <a:r>
              <a:rPr lang="en-IN" dirty="0" err="1"/>
              <a:t>os.path.exists</a:t>
            </a:r>
            <a:r>
              <a:rPr lang="en-IN" dirty="0"/>
              <a:t>()</a:t>
            </a:r>
          </a:p>
          <a:p>
            <a:pPr marL="1200150" lvl="2" indent="-285750">
              <a:lnSpc>
                <a:spcPct val="150000"/>
              </a:lnSpc>
              <a:buFont typeface="Arial" panose="020B0604020202020204" pitchFamily="34" charset="0"/>
              <a:buChar char="•"/>
            </a:pPr>
            <a:r>
              <a:rPr lang="en-IN" dirty="0"/>
              <a:t>This function checks if a file or directory exists at a given path. </a:t>
            </a:r>
          </a:p>
          <a:p>
            <a:pPr marL="1200150" lvl="2" indent="-285750">
              <a:lnSpc>
                <a:spcPct val="150000"/>
              </a:lnSpc>
              <a:buFont typeface="Arial" panose="020B0604020202020204" pitchFamily="34" charset="0"/>
              <a:buChar char="•"/>
            </a:pPr>
            <a:r>
              <a:rPr lang="en-IN" dirty="0"/>
              <a:t>It returns True if the file or directory exists, otherwise False.</a:t>
            </a:r>
          </a:p>
          <a:p>
            <a:pPr marL="742950" lvl="1" indent="-285750">
              <a:lnSpc>
                <a:spcPct val="150000"/>
              </a:lnSpc>
              <a:buFont typeface="Arial" panose="020B0604020202020204" pitchFamily="34" charset="0"/>
              <a:buChar char="•"/>
            </a:pPr>
            <a:r>
              <a:rPr lang="en-IN" dirty="0" err="1"/>
              <a:t>os.mkdir</a:t>
            </a:r>
            <a:r>
              <a:rPr lang="en-IN" dirty="0"/>
              <a:t>()</a:t>
            </a:r>
          </a:p>
          <a:p>
            <a:pPr marL="1200150" lvl="2" indent="-285750">
              <a:lnSpc>
                <a:spcPct val="150000"/>
              </a:lnSpc>
              <a:buFont typeface="Arial" panose="020B0604020202020204" pitchFamily="34" charset="0"/>
              <a:buChar char="•"/>
            </a:pPr>
            <a:r>
              <a:rPr lang="en-IN" dirty="0"/>
              <a:t>This function creates a new directory at the given path. </a:t>
            </a:r>
          </a:p>
          <a:p>
            <a:pPr marL="1200150" lvl="2" indent="-285750">
              <a:lnSpc>
                <a:spcPct val="150000"/>
              </a:lnSpc>
              <a:buFont typeface="Arial" panose="020B0604020202020204" pitchFamily="34" charset="0"/>
              <a:buChar char="•"/>
            </a:pPr>
            <a:r>
              <a:rPr lang="en-IN" dirty="0"/>
              <a:t>If the directory already exists, it raises a </a:t>
            </a:r>
            <a:r>
              <a:rPr lang="en-IN" dirty="0" err="1"/>
              <a:t>FileExistsError</a:t>
            </a:r>
            <a:r>
              <a:rPr lang="en-IN" dirty="0"/>
              <a:t>.</a:t>
            </a:r>
          </a:p>
          <a:p>
            <a:pPr marL="742950" lvl="1" indent="-285750">
              <a:lnSpc>
                <a:spcPct val="150000"/>
              </a:lnSpc>
              <a:buFont typeface="Arial" panose="020B0604020202020204" pitchFamily="34" charset="0"/>
              <a:buChar char="•"/>
            </a:pPr>
            <a:r>
              <a:rPr lang="en-IN" dirty="0" err="1"/>
              <a:t>os.makedirs</a:t>
            </a:r>
            <a:r>
              <a:rPr lang="en-IN" dirty="0"/>
              <a:t>()</a:t>
            </a:r>
          </a:p>
          <a:p>
            <a:pPr marL="1200150" lvl="2" indent="-285750">
              <a:lnSpc>
                <a:spcPct val="150000"/>
              </a:lnSpc>
              <a:buFont typeface="Arial" panose="020B0604020202020204" pitchFamily="34" charset="0"/>
              <a:buChar char="•"/>
            </a:pPr>
            <a:r>
              <a:rPr lang="en-IN" dirty="0"/>
              <a:t>This function creates a new directory and all the intermediate directories in the given path. </a:t>
            </a:r>
          </a:p>
          <a:p>
            <a:pPr marL="1200150" lvl="2" indent="-285750">
              <a:lnSpc>
                <a:spcPct val="150000"/>
              </a:lnSpc>
              <a:buFont typeface="Arial" panose="020B0604020202020204" pitchFamily="34" charset="0"/>
              <a:buChar char="•"/>
            </a:pPr>
            <a:r>
              <a:rPr lang="en-IN" dirty="0"/>
              <a:t>If the directory already exists, it raises a </a:t>
            </a:r>
            <a:r>
              <a:rPr lang="en-IN" dirty="0" err="1"/>
              <a:t>FileExistsError</a:t>
            </a:r>
            <a:r>
              <a:rPr lang="en-IN" dirty="0"/>
              <a:t>.</a:t>
            </a:r>
          </a:p>
          <a:p>
            <a:pPr marL="742950" lvl="1" indent="-285750">
              <a:lnSpc>
                <a:spcPct val="150000"/>
              </a:lnSpc>
              <a:buFont typeface="Arial" panose="020B0604020202020204" pitchFamily="34" charset="0"/>
              <a:buChar char="•"/>
            </a:pPr>
            <a:r>
              <a:rPr lang="en-IN" dirty="0" err="1"/>
              <a:t>os.listdir</a:t>
            </a:r>
            <a:r>
              <a:rPr lang="en-IN" dirty="0"/>
              <a:t>()</a:t>
            </a:r>
          </a:p>
          <a:p>
            <a:pPr marL="1200150" lvl="2" indent="-285750">
              <a:lnSpc>
                <a:spcPct val="150000"/>
              </a:lnSpc>
              <a:buFont typeface="Arial" panose="020B0604020202020204" pitchFamily="34" charset="0"/>
              <a:buChar char="•"/>
            </a:pPr>
            <a:r>
              <a:rPr lang="en-IN" dirty="0"/>
              <a:t>This function returns a list of all the files and directories in the given directory.</a:t>
            </a:r>
          </a:p>
        </p:txBody>
      </p:sp>
    </p:spTree>
    <p:extLst>
      <p:ext uri="{BB962C8B-B14F-4D97-AF65-F5344CB8AC3E}">
        <p14:creationId xmlns:p14="http://schemas.microsoft.com/office/powerpoint/2010/main" val="1307836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105104"/>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78990" y="616369"/>
            <a:ext cx="11652344" cy="5909310"/>
          </a:xfrm>
          <a:prstGeom prst="rect">
            <a:avLst/>
          </a:prstGeom>
          <a:noFill/>
        </p:spPr>
        <p:txBody>
          <a:bodyPr wrap="square">
            <a:spAutoFit/>
          </a:bodyPr>
          <a:lstStyle/>
          <a:p>
            <a:pPr marL="742950" lvl="1" indent="-285750">
              <a:buFont typeface="Arial" panose="020B0604020202020204" pitchFamily="34" charset="0"/>
              <a:buChar char="•"/>
            </a:pPr>
            <a:r>
              <a:rPr lang="en-IN" dirty="0" err="1"/>
              <a:t>os.rename</a:t>
            </a:r>
            <a:r>
              <a:rPr lang="en-IN" dirty="0"/>
              <a:t>():</a:t>
            </a:r>
          </a:p>
          <a:p>
            <a:pPr marL="1200150" lvl="2" indent="-285750">
              <a:buFont typeface="Arial" panose="020B0604020202020204" pitchFamily="34" charset="0"/>
              <a:buChar char="•"/>
            </a:pPr>
            <a:r>
              <a:rPr lang="en-IN" dirty="0"/>
              <a:t>This method renames a file or directory. </a:t>
            </a:r>
          </a:p>
          <a:p>
            <a:pPr marL="1200150" lvl="2" indent="-285750">
              <a:buFont typeface="Arial" panose="020B0604020202020204" pitchFamily="34" charset="0"/>
              <a:buChar char="•"/>
            </a:pPr>
            <a:r>
              <a:rPr lang="en-IN" dirty="0"/>
              <a:t>It takes two arguments - the old name and the new name of the file or directory.</a:t>
            </a:r>
          </a:p>
          <a:p>
            <a:pPr marL="1200150" lvl="2"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err="1"/>
              <a:t>os.remove</a:t>
            </a:r>
            <a:r>
              <a:rPr lang="en-IN" dirty="0"/>
              <a:t>():</a:t>
            </a:r>
          </a:p>
          <a:p>
            <a:pPr marL="1200150" lvl="2" indent="-285750">
              <a:buFont typeface="Arial" panose="020B0604020202020204" pitchFamily="34" charset="0"/>
              <a:buChar char="•"/>
            </a:pPr>
            <a:r>
              <a:rPr lang="en-IN" dirty="0"/>
              <a:t>This method deletes the file at the given path. </a:t>
            </a:r>
          </a:p>
          <a:p>
            <a:pPr marL="1200150" lvl="2" indent="-285750">
              <a:buFont typeface="Arial" panose="020B0604020202020204" pitchFamily="34" charset="0"/>
              <a:buChar char="•"/>
            </a:pPr>
            <a:r>
              <a:rPr lang="en-IN" dirty="0"/>
              <a:t>If the file does not exist, it raises a </a:t>
            </a:r>
            <a:r>
              <a:rPr lang="en-IN" dirty="0" err="1"/>
              <a:t>FileNotFoundError</a:t>
            </a:r>
            <a:r>
              <a:rPr lang="en-IN" dirty="0"/>
              <a:t>.</a:t>
            </a:r>
          </a:p>
          <a:p>
            <a:pPr lvl="2"/>
            <a:endParaRPr lang="en-IN" dirty="0"/>
          </a:p>
          <a:p>
            <a:pPr marL="742950" lvl="1" indent="-285750">
              <a:buFont typeface="Arial" panose="020B0604020202020204" pitchFamily="34" charset="0"/>
              <a:buChar char="•"/>
            </a:pPr>
            <a:r>
              <a:rPr lang="en-IN" dirty="0" err="1"/>
              <a:t>os.rmdir</a:t>
            </a:r>
            <a:r>
              <a:rPr lang="en-IN" dirty="0"/>
              <a:t>():</a:t>
            </a:r>
          </a:p>
          <a:p>
            <a:pPr marL="1200150" lvl="2" indent="-285750">
              <a:buFont typeface="Arial" panose="020B0604020202020204" pitchFamily="34" charset="0"/>
              <a:buChar char="•"/>
            </a:pPr>
            <a:r>
              <a:rPr lang="en-IN" dirty="0"/>
              <a:t>This method deletes the directory at the given path. </a:t>
            </a:r>
          </a:p>
          <a:p>
            <a:pPr marL="1200150" lvl="2" indent="-285750">
              <a:buFont typeface="Arial" panose="020B0604020202020204" pitchFamily="34" charset="0"/>
              <a:buChar char="•"/>
            </a:pPr>
            <a:r>
              <a:rPr lang="en-IN" dirty="0"/>
              <a:t>If the directory is not empty, it raises a </a:t>
            </a:r>
            <a:r>
              <a:rPr lang="en-IN" dirty="0" err="1"/>
              <a:t>OSError</a:t>
            </a:r>
            <a:r>
              <a:rPr lang="en-IN" dirty="0"/>
              <a:t>.</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err="1"/>
              <a:t>os.removedirs</a:t>
            </a:r>
            <a:r>
              <a:rPr lang="en-IN" dirty="0"/>
              <a:t>():</a:t>
            </a:r>
          </a:p>
          <a:p>
            <a:pPr marL="1200150" lvl="2" indent="-285750">
              <a:buFont typeface="Arial" panose="020B0604020202020204" pitchFamily="34" charset="0"/>
              <a:buChar char="•"/>
            </a:pPr>
            <a:r>
              <a:rPr lang="en-IN" dirty="0"/>
              <a:t>This method deletes a directory and all its contents. </a:t>
            </a:r>
          </a:p>
          <a:p>
            <a:pPr marL="1200150" lvl="2" indent="-285750">
              <a:buFont typeface="Arial" panose="020B0604020202020204" pitchFamily="34" charset="0"/>
              <a:buChar char="•"/>
            </a:pPr>
            <a:r>
              <a:rPr lang="en-IN" dirty="0"/>
              <a:t>If any of the directories in the path do not exist, it raises a </a:t>
            </a:r>
            <a:r>
              <a:rPr lang="en-IN" dirty="0" err="1"/>
              <a:t>FileNotFoundError</a:t>
            </a:r>
            <a:r>
              <a:rPr lang="en-IN" dirty="0"/>
              <a:t>.</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err="1"/>
              <a:t>os.chdir</a:t>
            </a:r>
            <a:r>
              <a:rPr lang="en-IN" dirty="0"/>
              <a:t>():</a:t>
            </a:r>
          </a:p>
          <a:p>
            <a:pPr marL="1200150" lvl="2" indent="-285750">
              <a:buFont typeface="Arial" panose="020B0604020202020204" pitchFamily="34" charset="0"/>
              <a:buChar char="•"/>
            </a:pPr>
            <a:r>
              <a:rPr lang="en-IN" dirty="0"/>
              <a:t>This method changes the current working directory to the given directory.</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err="1"/>
              <a:t>os.getcwd</a:t>
            </a:r>
            <a:r>
              <a:rPr lang="en-IN" dirty="0"/>
              <a:t>():</a:t>
            </a:r>
          </a:p>
          <a:p>
            <a:pPr marL="1200150" lvl="2" indent="-285750">
              <a:buFont typeface="Arial" panose="020B0604020202020204" pitchFamily="34" charset="0"/>
              <a:buChar char="•"/>
            </a:pPr>
            <a:r>
              <a:rPr lang="en-IN" dirty="0"/>
              <a:t>This method returns the current working directory.</a:t>
            </a:r>
          </a:p>
        </p:txBody>
      </p:sp>
      <p:sp>
        <p:nvSpPr>
          <p:cNvPr id="6" name="TextBox 5">
            <a:extLst>
              <a:ext uri="{FF2B5EF4-FFF2-40B4-BE49-F238E27FC236}">
                <a16:creationId xmlns:a16="http://schemas.microsoft.com/office/drawing/2014/main" id="{D16A9E90-652F-C268-EABF-1236B3F00023}"/>
              </a:ext>
            </a:extLst>
          </p:cNvPr>
          <p:cNvSpPr txBox="1"/>
          <p:nvPr/>
        </p:nvSpPr>
        <p:spPr>
          <a:xfrm>
            <a:off x="3410445" y="168727"/>
            <a:ext cx="7420302" cy="461665"/>
          </a:xfrm>
          <a:prstGeom prst="rect">
            <a:avLst/>
          </a:prstGeom>
          <a:noFill/>
        </p:spPr>
        <p:txBody>
          <a:bodyPr wrap="square">
            <a:spAutoFit/>
          </a:bodyPr>
          <a:lstStyle/>
          <a:p>
            <a:r>
              <a:rPr lang="en-IN" sz="2400" b="1" dirty="0">
                <a:solidFill>
                  <a:schemeClr val="accent3">
                    <a:lumMod val="75000"/>
                    <a:lumOff val="25000"/>
                  </a:schemeClr>
                </a:solidFill>
              </a:rPr>
              <a:t>“</a:t>
            </a:r>
            <a:r>
              <a:rPr lang="en-IN" sz="2400" b="1" dirty="0" err="1">
                <a:solidFill>
                  <a:schemeClr val="accent3">
                    <a:lumMod val="75000"/>
                    <a:lumOff val="25000"/>
                  </a:schemeClr>
                </a:solidFill>
              </a:rPr>
              <a:t>os</a:t>
            </a:r>
            <a:r>
              <a:rPr lang="en-IN" sz="2400" b="1" dirty="0">
                <a:solidFill>
                  <a:schemeClr val="accent3">
                    <a:lumMod val="75000"/>
                    <a:lumOff val="25000"/>
                  </a:schemeClr>
                </a:solidFill>
              </a:rPr>
              <a:t>” module Methods:</a:t>
            </a:r>
            <a:endParaRPr lang="en-IN" sz="2400" dirty="0"/>
          </a:p>
        </p:txBody>
      </p:sp>
    </p:spTree>
    <p:extLst>
      <p:ext uri="{BB962C8B-B14F-4D97-AF65-F5344CB8AC3E}">
        <p14:creationId xmlns:p14="http://schemas.microsoft.com/office/powerpoint/2010/main" val="1450210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6" y="252248"/>
            <a:ext cx="3032072" cy="511265"/>
          </a:xfrm>
        </p:spPr>
        <p:txBody>
          <a:bodyPr/>
          <a:lstStyle/>
          <a:p>
            <a:r>
              <a:rPr lang="en-IN" dirty="0"/>
              <a:t>File Handling</a:t>
            </a:r>
            <a:endParaRPr lang="en-GB" dirty="0"/>
          </a:p>
        </p:txBody>
      </p:sp>
      <p:sp>
        <p:nvSpPr>
          <p:cNvPr id="4" name="TextBox 3">
            <a:extLst>
              <a:ext uri="{FF2B5EF4-FFF2-40B4-BE49-F238E27FC236}">
                <a16:creationId xmlns:a16="http://schemas.microsoft.com/office/drawing/2014/main" id="{9607287A-F48E-DDD8-8E3C-7FAD1E2F1BA7}"/>
              </a:ext>
            </a:extLst>
          </p:cNvPr>
          <p:cNvSpPr txBox="1"/>
          <p:nvPr/>
        </p:nvSpPr>
        <p:spPr>
          <a:xfrm>
            <a:off x="3447394" y="301848"/>
            <a:ext cx="7683062" cy="461665"/>
          </a:xfrm>
          <a:prstGeom prst="rect">
            <a:avLst/>
          </a:prstGeom>
          <a:noFill/>
        </p:spPr>
        <p:txBody>
          <a:bodyPr wrap="square">
            <a:spAutoFit/>
          </a:bodyPr>
          <a:lstStyle/>
          <a:p>
            <a:pPr algn="l"/>
            <a:r>
              <a:rPr lang="en-IN" sz="2400" b="1" dirty="0">
                <a:solidFill>
                  <a:schemeClr val="accent3">
                    <a:lumMod val="75000"/>
                    <a:lumOff val="25000"/>
                  </a:schemeClr>
                </a:solidFill>
              </a:rPr>
              <a:t>Using </a:t>
            </a:r>
            <a:r>
              <a:rPr lang="en-IN" sz="2400" b="1" dirty="0" err="1">
                <a:solidFill>
                  <a:schemeClr val="accent3">
                    <a:lumMod val="75000"/>
                    <a:lumOff val="25000"/>
                  </a:schemeClr>
                </a:solidFill>
              </a:rPr>
              <a:t>Chardet</a:t>
            </a:r>
            <a:endParaRPr lang="en-IN" sz="2400" b="1" dirty="0">
              <a:solidFill>
                <a:schemeClr val="accent3">
                  <a:lumMod val="75000"/>
                  <a:lumOff val="25000"/>
                </a:schemeClr>
              </a:solidFill>
            </a:endParaRPr>
          </a:p>
        </p:txBody>
      </p:sp>
      <p:sp>
        <p:nvSpPr>
          <p:cNvPr id="8" name="TextBox 7">
            <a:extLst>
              <a:ext uri="{FF2B5EF4-FFF2-40B4-BE49-F238E27FC236}">
                <a16:creationId xmlns:a16="http://schemas.microsoft.com/office/drawing/2014/main" id="{E05255DC-06C4-14E0-3738-6B6B72FBD7B7}"/>
              </a:ext>
            </a:extLst>
          </p:cNvPr>
          <p:cNvSpPr txBox="1"/>
          <p:nvPr/>
        </p:nvSpPr>
        <p:spPr>
          <a:xfrm>
            <a:off x="520425" y="840598"/>
            <a:ext cx="11652344" cy="2943626"/>
          </a:xfrm>
          <a:prstGeom prst="rect">
            <a:avLst/>
          </a:prstGeom>
          <a:noFill/>
        </p:spPr>
        <p:txBody>
          <a:bodyPr wrap="square">
            <a:spAutoFit/>
          </a:bodyPr>
          <a:lstStyle/>
          <a:p>
            <a:pPr marL="114300" lvl="1">
              <a:lnSpc>
                <a:spcPct val="150000"/>
              </a:lnSpc>
            </a:pPr>
            <a:r>
              <a:rPr lang="en-IN" b="1" dirty="0" err="1">
                <a:solidFill>
                  <a:srgbClr val="0070C0"/>
                </a:solidFill>
              </a:rPr>
              <a:t>chardet</a:t>
            </a:r>
            <a:r>
              <a:rPr lang="en-IN" dirty="0"/>
              <a:t> is a Python library that can automatically detect the character encoding of a file. </a:t>
            </a:r>
          </a:p>
          <a:p>
            <a:pPr marL="857250" lvl="2" indent="-285750">
              <a:lnSpc>
                <a:spcPct val="150000"/>
              </a:lnSpc>
              <a:buFont typeface="Arial" panose="020B0604020202020204" pitchFamily="34" charset="0"/>
              <a:buChar char="•"/>
            </a:pPr>
            <a:r>
              <a:rPr lang="en-IN" dirty="0"/>
              <a:t>This can be useful when you're working with files that have an unknown or ambiguous encoding.</a:t>
            </a:r>
          </a:p>
          <a:p>
            <a:pPr marL="857250" lvl="2" indent="-285750">
              <a:lnSpc>
                <a:spcPct val="150000"/>
              </a:lnSpc>
              <a:buFont typeface="Arial" panose="020B0604020202020204" pitchFamily="34" charset="0"/>
              <a:buChar char="•"/>
            </a:pPr>
            <a:r>
              <a:rPr lang="en-IN" dirty="0"/>
              <a:t>Note that </a:t>
            </a:r>
            <a:r>
              <a:rPr lang="en-IN" dirty="0" err="1"/>
              <a:t>chardet</a:t>
            </a:r>
            <a:r>
              <a:rPr lang="en-IN" dirty="0"/>
              <a:t> can only make an educated guess about the encoding of a file based on its contents. </a:t>
            </a:r>
          </a:p>
          <a:p>
            <a:pPr marL="857250" lvl="2" indent="-285750">
              <a:lnSpc>
                <a:spcPct val="150000"/>
              </a:lnSpc>
              <a:buFont typeface="Arial" panose="020B0604020202020204" pitchFamily="34" charset="0"/>
              <a:buChar char="•"/>
            </a:pPr>
            <a:r>
              <a:rPr lang="en-IN" dirty="0"/>
              <a:t>It's possible for </a:t>
            </a:r>
            <a:r>
              <a:rPr lang="en-IN" dirty="0" err="1"/>
              <a:t>chardet</a:t>
            </a:r>
            <a:r>
              <a:rPr lang="en-IN" dirty="0"/>
              <a:t> to make mistakes or provide ambiguous results, especially if the file contains non-text data or a mix of different encodings. </a:t>
            </a:r>
          </a:p>
          <a:p>
            <a:pPr marL="857250" lvl="2" indent="-285750">
              <a:lnSpc>
                <a:spcPct val="150000"/>
              </a:lnSpc>
              <a:buFont typeface="Arial" panose="020B0604020202020204" pitchFamily="34" charset="0"/>
              <a:buChar char="•"/>
            </a:pPr>
            <a:r>
              <a:rPr lang="en-IN" dirty="0"/>
              <a:t>As such, it's always a good idea to double-check the results of </a:t>
            </a:r>
            <a:r>
              <a:rPr lang="en-IN" dirty="0" err="1"/>
              <a:t>chardet</a:t>
            </a:r>
            <a:r>
              <a:rPr lang="en-IN" dirty="0"/>
              <a:t> and make sure that the encoding is correct before proceeding with file operations.</a:t>
            </a:r>
          </a:p>
        </p:txBody>
      </p:sp>
      <p:pic>
        <p:nvPicPr>
          <p:cNvPr id="10" name="Picture 9">
            <a:extLst>
              <a:ext uri="{FF2B5EF4-FFF2-40B4-BE49-F238E27FC236}">
                <a16:creationId xmlns:a16="http://schemas.microsoft.com/office/drawing/2014/main" id="{BA4C575A-474A-0604-A644-FF3D5A21D13C}"/>
              </a:ext>
            </a:extLst>
          </p:cNvPr>
          <p:cNvPicPr>
            <a:picLocks noChangeAspect="1"/>
          </p:cNvPicPr>
          <p:nvPr/>
        </p:nvPicPr>
        <p:blipFill>
          <a:blip r:embed="rId3"/>
          <a:stretch>
            <a:fillRect/>
          </a:stretch>
        </p:blipFill>
        <p:spPr>
          <a:xfrm>
            <a:off x="2358194" y="3745699"/>
            <a:ext cx="5997530" cy="2996691"/>
          </a:xfrm>
          <a:prstGeom prst="rect">
            <a:avLst/>
          </a:prstGeom>
        </p:spPr>
      </p:pic>
    </p:spTree>
    <p:extLst>
      <p:ext uri="{BB962C8B-B14F-4D97-AF65-F5344CB8AC3E}">
        <p14:creationId xmlns:p14="http://schemas.microsoft.com/office/powerpoint/2010/main" val="2628578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800178"/>
          </a:xfrm>
          <a:prstGeom prst="rect">
            <a:avLst/>
          </a:prstGeom>
          <a:noFill/>
        </p:spPr>
        <p:txBody>
          <a:bodyPr wrap="square">
            <a:spAutoFit/>
          </a:bodyPr>
          <a:lstStyle/>
          <a:p>
            <a:pPr algn="l"/>
            <a:r>
              <a:rPr lang="en-IN" dirty="0"/>
              <a:t>most common ones include </a:t>
            </a:r>
            <a:r>
              <a:rPr lang="en-IN" b="1" i="1" u="sng" dirty="0" err="1">
                <a:solidFill>
                  <a:srgbClr val="FF0000"/>
                </a:solidFill>
              </a:rPr>
              <a:t>FileNotFoundError</a:t>
            </a:r>
            <a:r>
              <a:rPr lang="en-IN" b="1" i="1" u="sng" dirty="0">
                <a:solidFill>
                  <a:srgbClr val="FF0000"/>
                </a:solidFill>
              </a:rPr>
              <a:t>, </a:t>
            </a:r>
            <a:r>
              <a:rPr lang="en-IN" b="1" i="1" u="sng" dirty="0" err="1">
                <a:solidFill>
                  <a:srgbClr val="FF0000"/>
                </a:solidFill>
              </a:rPr>
              <a:t>PermissionError</a:t>
            </a:r>
            <a:r>
              <a:rPr lang="en-IN" b="1" i="1" u="sng" dirty="0">
                <a:solidFill>
                  <a:srgbClr val="FF0000"/>
                </a:solidFill>
              </a:rPr>
              <a:t>, </a:t>
            </a:r>
            <a:r>
              <a:rPr lang="en-IN" b="1" i="1" u="sng" dirty="0" err="1">
                <a:solidFill>
                  <a:srgbClr val="FF0000"/>
                </a:solidFill>
              </a:rPr>
              <a:t>IOError</a:t>
            </a:r>
            <a:r>
              <a:rPr lang="en-IN" b="1" i="1" u="sng" dirty="0">
                <a:solidFill>
                  <a:srgbClr val="FF0000"/>
                </a:solidFill>
              </a:rPr>
              <a:t>, and </a:t>
            </a:r>
            <a:r>
              <a:rPr lang="en-IN" b="1" i="1" u="sng" dirty="0" err="1">
                <a:solidFill>
                  <a:srgbClr val="FF0000"/>
                </a:solidFill>
              </a:rPr>
              <a:t>ValueError</a:t>
            </a:r>
            <a:endParaRPr lang="en-IN" b="1" i="1" u="sng" dirty="0">
              <a:solidFill>
                <a:srgbClr val="FF0000"/>
              </a:solidFill>
            </a:endParaRPr>
          </a:p>
          <a:p>
            <a:pPr algn="l"/>
            <a:endParaRPr lang="en-IN" dirty="0"/>
          </a:p>
          <a:p>
            <a:pPr marL="400050" lvl="1" indent="-285750">
              <a:lnSpc>
                <a:spcPct val="125000"/>
              </a:lnSpc>
              <a:buFont typeface="Wingdings" panose="05000000000000000000" pitchFamily="2" charset="2"/>
              <a:buChar char="Ø"/>
            </a:pPr>
            <a:r>
              <a:rPr lang="en-IN" b="1" dirty="0"/>
              <a:t>Read mode ('r'):</a:t>
            </a:r>
          </a:p>
          <a:p>
            <a:pPr marL="857250" lvl="2" indent="-285750">
              <a:lnSpc>
                <a:spcPct val="125000"/>
              </a:lnSpc>
              <a:buFont typeface="Arial" panose="020B0604020202020204" pitchFamily="34" charset="0"/>
              <a:buChar char="•"/>
            </a:pPr>
            <a:r>
              <a:rPr lang="en-IN" dirty="0" err="1"/>
              <a:t>FileNotFoundError</a:t>
            </a:r>
            <a:r>
              <a:rPr lang="en-IN" dirty="0"/>
              <a:t>: </a:t>
            </a:r>
          </a:p>
          <a:p>
            <a:pPr marL="1314450" lvl="3" indent="-285750">
              <a:lnSpc>
                <a:spcPct val="125000"/>
              </a:lnSpc>
              <a:buFont typeface="Arial" panose="020B0604020202020204" pitchFamily="34" charset="0"/>
              <a:buChar char="•"/>
            </a:pPr>
            <a:r>
              <a:rPr lang="en-IN" dirty="0"/>
              <a:t>This error occurs when the file being opened for reading does not exist or cannot be found.</a:t>
            </a:r>
          </a:p>
          <a:p>
            <a:pPr marL="857250" lvl="2" indent="-285750">
              <a:lnSpc>
                <a:spcPct val="125000"/>
              </a:lnSpc>
              <a:buFont typeface="Arial" panose="020B0604020202020204" pitchFamily="34" charset="0"/>
              <a:buChar char="•"/>
            </a:pPr>
            <a:r>
              <a:rPr lang="en-IN" dirty="0" err="1"/>
              <a:t>PermissionError</a:t>
            </a:r>
            <a:r>
              <a:rPr lang="en-IN" dirty="0"/>
              <a:t>: </a:t>
            </a:r>
          </a:p>
          <a:p>
            <a:pPr marL="1314450" lvl="3" indent="-285750">
              <a:lnSpc>
                <a:spcPct val="125000"/>
              </a:lnSpc>
              <a:buFont typeface="Arial" panose="020B0604020202020204" pitchFamily="34" charset="0"/>
              <a:buChar char="•"/>
            </a:pPr>
            <a:r>
              <a:rPr lang="en-IN" dirty="0"/>
              <a:t>This error occurs when the user does not have the necessary permissions to access the file for reading.</a:t>
            </a:r>
          </a:p>
          <a:p>
            <a:pPr marL="857250" lvl="2" indent="-285750">
              <a:lnSpc>
                <a:spcPct val="125000"/>
              </a:lnSpc>
              <a:buFont typeface="Arial" panose="020B0604020202020204" pitchFamily="34" charset="0"/>
              <a:buChar char="•"/>
            </a:pPr>
            <a:r>
              <a:rPr lang="en-IN" dirty="0" err="1"/>
              <a:t>IOError</a:t>
            </a:r>
            <a:r>
              <a:rPr lang="en-IN" dirty="0"/>
              <a:t>: </a:t>
            </a:r>
          </a:p>
          <a:p>
            <a:pPr marL="1314450" lvl="3" indent="-285750">
              <a:lnSpc>
                <a:spcPct val="125000"/>
              </a:lnSpc>
              <a:buFont typeface="Arial" panose="020B0604020202020204" pitchFamily="34" charset="0"/>
              <a:buChar char="•"/>
            </a:pPr>
            <a:r>
              <a:rPr lang="en-IN" dirty="0"/>
              <a:t>This error occurs when there is an I/O error while reading the file.</a:t>
            </a:r>
          </a:p>
          <a:p>
            <a:pPr marL="1028700" lvl="3">
              <a:lnSpc>
                <a:spcPct val="125000"/>
              </a:lnSpc>
            </a:pPr>
            <a:endParaRPr lang="en-IN" dirty="0"/>
          </a:p>
          <a:p>
            <a:pPr marL="400050" lvl="1" indent="-285750">
              <a:lnSpc>
                <a:spcPct val="125000"/>
              </a:lnSpc>
              <a:buFont typeface="Wingdings" panose="05000000000000000000" pitchFamily="2" charset="2"/>
              <a:buChar char="Ø"/>
            </a:pPr>
            <a:r>
              <a:rPr lang="en-IN" b="1" dirty="0"/>
              <a:t>Write mode ('w')</a:t>
            </a:r>
          </a:p>
          <a:p>
            <a:pPr marL="857250" lvl="2" indent="-285750">
              <a:lnSpc>
                <a:spcPct val="125000"/>
              </a:lnSpc>
              <a:buFont typeface="Arial" panose="020B0604020202020204" pitchFamily="34" charset="0"/>
              <a:buChar char="•"/>
            </a:pPr>
            <a:r>
              <a:rPr lang="en-IN" dirty="0" err="1"/>
              <a:t>PermissionError</a:t>
            </a:r>
            <a:r>
              <a:rPr lang="en-IN" dirty="0"/>
              <a:t>: </a:t>
            </a:r>
          </a:p>
          <a:p>
            <a:pPr marL="1314450" lvl="3" indent="-285750">
              <a:lnSpc>
                <a:spcPct val="125000"/>
              </a:lnSpc>
              <a:buFont typeface="Arial" panose="020B0604020202020204" pitchFamily="34" charset="0"/>
              <a:buChar char="•"/>
            </a:pPr>
            <a:r>
              <a:rPr lang="en-IN" dirty="0"/>
              <a:t>This error occurs when the user does not have the necessary permissions to create or write to the file.</a:t>
            </a:r>
          </a:p>
          <a:p>
            <a:pPr marL="857250" lvl="2" indent="-285750">
              <a:lnSpc>
                <a:spcPct val="125000"/>
              </a:lnSpc>
              <a:buFont typeface="Arial" panose="020B0604020202020204" pitchFamily="34" charset="0"/>
              <a:buChar char="•"/>
            </a:pPr>
            <a:r>
              <a:rPr lang="en-IN" dirty="0" err="1"/>
              <a:t>IOError</a:t>
            </a:r>
            <a:r>
              <a:rPr lang="en-IN" dirty="0"/>
              <a:t>: </a:t>
            </a:r>
          </a:p>
          <a:p>
            <a:pPr marL="1314450" lvl="3" indent="-285750">
              <a:lnSpc>
                <a:spcPct val="125000"/>
              </a:lnSpc>
              <a:buFont typeface="Arial" panose="020B0604020202020204" pitchFamily="34" charset="0"/>
              <a:buChar char="•"/>
            </a:pPr>
            <a:r>
              <a:rPr lang="en-IN" dirty="0"/>
              <a:t>This error occurs when there is an I/O error while writing to the file.</a:t>
            </a:r>
          </a:p>
        </p:txBody>
      </p:sp>
      <p:sp>
        <p:nvSpPr>
          <p:cNvPr id="7" name="TextBox 6">
            <a:extLst>
              <a:ext uri="{FF2B5EF4-FFF2-40B4-BE49-F238E27FC236}">
                <a16:creationId xmlns:a16="http://schemas.microsoft.com/office/drawing/2014/main" id="{5FD2FF3F-2DDE-B463-972D-E5A3E9146D5F}"/>
              </a:ext>
            </a:extLst>
          </p:cNvPr>
          <p:cNvSpPr txBox="1"/>
          <p:nvPr/>
        </p:nvSpPr>
        <p:spPr>
          <a:xfrm>
            <a:off x="3352801" y="301848"/>
            <a:ext cx="6148551" cy="461665"/>
          </a:xfrm>
          <a:prstGeom prst="rect">
            <a:avLst/>
          </a:prstGeom>
          <a:noFill/>
        </p:spPr>
        <p:txBody>
          <a:bodyPr wrap="square">
            <a:spAutoFit/>
          </a:bodyPr>
          <a:lstStyle/>
          <a:p>
            <a:r>
              <a:rPr lang="en-IN" sz="2400" b="1" dirty="0">
                <a:solidFill>
                  <a:schemeClr val="accent3">
                    <a:lumMod val="75000"/>
                    <a:lumOff val="25000"/>
                  </a:schemeClr>
                </a:solidFill>
              </a:rPr>
              <a:t>Different types of errors that can occur</a:t>
            </a:r>
            <a:endParaRPr lang="en-IN" sz="2400" dirty="0"/>
          </a:p>
        </p:txBody>
      </p:sp>
    </p:spTree>
    <p:extLst>
      <p:ext uri="{BB962C8B-B14F-4D97-AF65-F5344CB8AC3E}">
        <p14:creationId xmlns:p14="http://schemas.microsoft.com/office/powerpoint/2010/main" val="3860695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246180"/>
          </a:xfrm>
          <a:prstGeom prst="rect">
            <a:avLst/>
          </a:prstGeom>
          <a:noFill/>
        </p:spPr>
        <p:txBody>
          <a:bodyPr wrap="square">
            <a:spAutoFit/>
          </a:bodyPr>
          <a:lstStyle>
            <a:defPPr>
              <a:defRPr lang="en-US"/>
            </a:defPPr>
            <a:lvl2pPr marL="400050" lvl="1" indent="-285750">
              <a:lnSpc>
                <a:spcPct val="125000"/>
              </a:lnSpc>
              <a:buFont typeface="Wingdings" panose="05000000000000000000" pitchFamily="2" charset="2"/>
              <a:buChar char="Ø"/>
              <a:defRPr b="1"/>
            </a:lvl2pPr>
            <a:lvl3pPr marL="857250" lvl="2" indent="-285750">
              <a:lnSpc>
                <a:spcPct val="125000"/>
              </a:lnSpc>
              <a:buFont typeface="Arial" panose="020B0604020202020204" pitchFamily="34" charset="0"/>
              <a:buChar char="•"/>
            </a:lvl3pPr>
            <a:lvl4pPr marL="1314450" lvl="3" indent="-285750">
              <a:lnSpc>
                <a:spcPct val="125000"/>
              </a:lnSpc>
              <a:buFont typeface="Arial" panose="020B0604020202020204" pitchFamily="34" charset="0"/>
              <a:buChar char="•"/>
            </a:lvl4pPr>
          </a:lstStyle>
          <a:p>
            <a:pPr indent="-285750">
              <a:lnSpc>
                <a:spcPct val="125000"/>
              </a:lnSpc>
              <a:buFont typeface="Wingdings" panose="05000000000000000000" pitchFamily="2" charset="2"/>
              <a:buChar char="Ø"/>
            </a:pPr>
            <a:r>
              <a:rPr lang="en-IN" b="1" dirty="0"/>
              <a:t>Append mode ('a')</a:t>
            </a:r>
          </a:p>
          <a:p>
            <a:pPr lvl="2"/>
            <a:r>
              <a:rPr lang="en-IN" b="0" dirty="0" err="1"/>
              <a:t>PermissionError</a:t>
            </a:r>
            <a:r>
              <a:rPr lang="en-IN" b="0" dirty="0"/>
              <a:t>: </a:t>
            </a:r>
          </a:p>
          <a:p>
            <a:pPr lvl="3"/>
            <a:r>
              <a:rPr lang="en-IN" b="0" dirty="0"/>
              <a:t>This error occurs when the user does not have the necessary permissions to create or append to the file.</a:t>
            </a:r>
          </a:p>
          <a:p>
            <a:pPr lvl="2"/>
            <a:r>
              <a:rPr lang="en-IN" b="0" dirty="0" err="1"/>
              <a:t>IOError</a:t>
            </a:r>
            <a:r>
              <a:rPr lang="en-IN" b="0" dirty="0"/>
              <a:t>: </a:t>
            </a:r>
          </a:p>
          <a:p>
            <a:pPr lvl="3"/>
            <a:r>
              <a:rPr lang="en-IN" b="0" dirty="0"/>
              <a:t>This error occurs when there is an I/O error while appending to the file.</a:t>
            </a:r>
          </a:p>
          <a:p>
            <a:pPr marL="571500" lvl="2" indent="0">
              <a:buNone/>
            </a:pPr>
            <a:endParaRPr lang="en-IN" b="0" dirty="0"/>
          </a:p>
          <a:p>
            <a:pPr indent="-285750">
              <a:lnSpc>
                <a:spcPct val="125000"/>
              </a:lnSpc>
              <a:buFont typeface="Wingdings" panose="05000000000000000000" pitchFamily="2" charset="2"/>
              <a:buChar char="Ø"/>
            </a:pPr>
            <a:r>
              <a:rPr lang="en-IN" b="1" dirty="0"/>
              <a:t>Exclusive creation mode ('x')</a:t>
            </a:r>
          </a:p>
          <a:p>
            <a:pPr lvl="2"/>
            <a:r>
              <a:rPr lang="en-IN" dirty="0" err="1"/>
              <a:t>FileExistsError</a:t>
            </a:r>
            <a:r>
              <a:rPr lang="en-IN" dirty="0"/>
              <a:t>: </a:t>
            </a:r>
          </a:p>
          <a:p>
            <a:pPr lvl="3"/>
            <a:r>
              <a:rPr lang="en-IN" dirty="0"/>
              <a:t>This error occurs when the file being created already exists.</a:t>
            </a:r>
          </a:p>
          <a:p>
            <a:pPr lvl="2"/>
            <a:r>
              <a:rPr lang="en-IN" dirty="0" err="1"/>
              <a:t>PermissionError</a:t>
            </a:r>
            <a:r>
              <a:rPr lang="en-IN" dirty="0"/>
              <a:t>: </a:t>
            </a:r>
          </a:p>
          <a:p>
            <a:pPr lvl="3"/>
            <a:r>
              <a:rPr lang="en-IN" dirty="0"/>
              <a:t>This error occurs when the user does not have the necessary permissions to create or write to the file.</a:t>
            </a:r>
          </a:p>
          <a:p>
            <a:pPr lvl="2"/>
            <a:r>
              <a:rPr lang="en-IN" dirty="0" err="1"/>
              <a:t>IOError</a:t>
            </a:r>
            <a:r>
              <a:rPr lang="en-IN" dirty="0"/>
              <a:t>: </a:t>
            </a:r>
          </a:p>
          <a:p>
            <a:pPr lvl="3"/>
            <a:r>
              <a:rPr lang="en-IN" dirty="0"/>
              <a:t>This error occurs when there is an I/O error while creating or writing to the file.</a:t>
            </a:r>
          </a:p>
        </p:txBody>
      </p:sp>
      <p:sp>
        <p:nvSpPr>
          <p:cNvPr id="7" name="TextBox 6">
            <a:extLst>
              <a:ext uri="{FF2B5EF4-FFF2-40B4-BE49-F238E27FC236}">
                <a16:creationId xmlns:a16="http://schemas.microsoft.com/office/drawing/2014/main" id="{5FD2FF3F-2DDE-B463-972D-E5A3E9146D5F}"/>
              </a:ext>
            </a:extLst>
          </p:cNvPr>
          <p:cNvSpPr txBox="1"/>
          <p:nvPr/>
        </p:nvSpPr>
        <p:spPr>
          <a:xfrm>
            <a:off x="3352801" y="301848"/>
            <a:ext cx="6148551" cy="461665"/>
          </a:xfrm>
          <a:prstGeom prst="rect">
            <a:avLst/>
          </a:prstGeom>
          <a:noFill/>
        </p:spPr>
        <p:txBody>
          <a:bodyPr wrap="square">
            <a:spAutoFit/>
          </a:bodyPr>
          <a:lstStyle/>
          <a:p>
            <a:r>
              <a:rPr lang="en-IN" sz="2400" b="1" dirty="0">
                <a:solidFill>
                  <a:schemeClr val="accent3">
                    <a:lumMod val="75000"/>
                    <a:lumOff val="25000"/>
                  </a:schemeClr>
                </a:solidFill>
              </a:rPr>
              <a:t>Different types of errors that can occur</a:t>
            </a:r>
            <a:endParaRPr lang="en-IN" sz="2400" dirty="0"/>
          </a:p>
        </p:txBody>
      </p:sp>
    </p:spTree>
    <p:extLst>
      <p:ext uri="{BB962C8B-B14F-4D97-AF65-F5344CB8AC3E}">
        <p14:creationId xmlns:p14="http://schemas.microsoft.com/office/powerpoint/2010/main" val="26505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4" name="TextBox 3">
            <a:extLst>
              <a:ext uri="{FF2B5EF4-FFF2-40B4-BE49-F238E27FC236}">
                <a16:creationId xmlns:a16="http://schemas.microsoft.com/office/drawing/2014/main" id="{9BA4D177-B62F-4BB5-B885-EC2E802F9BC7}"/>
              </a:ext>
            </a:extLst>
          </p:cNvPr>
          <p:cNvSpPr txBox="1"/>
          <p:nvPr/>
        </p:nvSpPr>
        <p:spPr>
          <a:xfrm>
            <a:off x="371491" y="965609"/>
            <a:ext cx="11652344" cy="744948"/>
          </a:xfrm>
          <a:prstGeom prst="rect">
            <a:avLst/>
          </a:prstGeom>
          <a:noFill/>
        </p:spPr>
        <p:txBody>
          <a:bodyPr wrap="square" rtlCol="0">
            <a:spAutoFit/>
          </a:bodyPr>
          <a:lstStyle/>
          <a:p>
            <a:pPr marL="74250">
              <a:lnSpc>
                <a:spcPct val="125000"/>
              </a:lnSpc>
            </a:pPr>
            <a:r>
              <a:rPr lang="en-IN" dirty="0"/>
              <a:t>File handling refers to the process of reading from or writing to files using Python programming language. </a:t>
            </a:r>
          </a:p>
          <a:p>
            <a:pPr marL="360000" indent="-285750">
              <a:lnSpc>
                <a:spcPct val="125000"/>
              </a:lnSpc>
              <a:buFont typeface="Arial" panose="020B0604020202020204" pitchFamily="34" charset="0"/>
              <a:buChar char="•"/>
            </a:pPr>
            <a:r>
              <a:rPr lang="en-IN" dirty="0"/>
              <a:t>In this process, we can create, read, write, and update files in the operating system. </a:t>
            </a:r>
          </a:p>
        </p:txBody>
      </p:sp>
      <p:sp>
        <p:nvSpPr>
          <p:cNvPr id="5" name="TextBox 4">
            <a:extLst>
              <a:ext uri="{FF2B5EF4-FFF2-40B4-BE49-F238E27FC236}">
                <a16:creationId xmlns:a16="http://schemas.microsoft.com/office/drawing/2014/main" id="{38B1CE94-2B28-3AFF-500B-E9D9221DBDE8}"/>
              </a:ext>
            </a:extLst>
          </p:cNvPr>
          <p:cNvSpPr txBox="1"/>
          <p:nvPr/>
        </p:nvSpPr>
        <p:spPr>
          <a:xfrm>
            <a:off x="371491" y="1912653"/>
            <a:ext cx="11652344" cy="4669099"/>
          </a:xfrm>
          <a:prstGeom prst="rect">
            <a:avLst/>
          </a:prstGeom>
          <a:noFill/>
        </p:spPr>
        <p:txBody>
          <a:bodyPr wrap="square">
            <a:spAutoFit/>
          </a:bodyPr>
          <a:lstStyle/>
          <a:p>
            <a:pPr>
              <a:lnSpc>
                <a:spcPct val="125000"/>
              </a:lnSpc>
            </a:pPr>
            <a:r>
              <a:rPr lang="en-IN" sz="2400" b="1" dirty="0">
                <a:solidFill>
                  <a:schemeClr val="accent3">
                    <a:lumMod val="75000"/>
                    <a:lumOff val="25000"/>
                  </a:schemeClr>
                </a:solidFill>
              </a:rPr>
              <a:t>Concepts</a:t>
            </a:r>
            <a:r>
              <a:rPr lang="en-IN" dirty="0"/>
              <a:t>:</a:t>
            </a:r>
          </a:p>
          <a:p>
            <a:pPr>
              <a:lnSpc>
                <a:spcPct val="125000"/>
              </a:lnSpc>
            </a:pPr>
            <a:endParaRPr lang="en-IN" dirty="0"/>
          </a:p>
          <a:p>
            <a:pPr marL="285750" indent="-285750">
              <a:lnSpc>
                <a:spcPct val="125000"/>
              </a:lnSpc>
              <a:buFont typeface="Wingdings" panose="05000000000000000000" pitchFamily="2" charset="2"/>
              <a:buChar char="Ø"/>
            </a:pPr>
            <a:r>
              <a:rPr lang="en-IN" b="1" dirty="0"/>
              <a:t>File</a:t>
            </a:r>
            <a:r>
              <a:rPr lang="en-IN" dirty="0"/>
              <a:t>:</a:t>
            </a:r>
          </a:p>
          <a:p>
            <a:pPr marL="742950" lvl="1" indent="-285750">
              <a:lnSpc>
                <a:spcPct val="125000"/>
              </a:lnSpc>
              <a:buFont typeface="Arial" panose="020B0604020202020204" pitchFamily="34" charset="0"/>
              <a:buChar char="•"/>
            </a:pPr>
            <a:r>
              <a:rPr lang="en-IN" dirty="0"/>
              <a:t>A file is a collection of data or information that can be stored in the computer's memory. </a:t>
            </a:r>
          </a:p>
          <a:p>
            <a:pPr marL="742950" lvl="1" indent="-285750">
              <a:lnSpc>
                <a:spcPct val="125000"/>
              </a:lnSpc>
              <a:buFont typeface="Arial" panose="020B0604020202020204" pitchFamily="34" charset="0"/>
              <a:buChar char="•"/>
            </a:pPr>
            <a:r>
              <a:rPr lang="en-IN" dirty="0"/>
              <a:t>A file can be of different types such as text, image, audio, and video.</a:t>
            </a:r>
          </a:p>
          <a:p>
            <a:pPr>
              <a:lnSpc>
                <a:spcPct val="125000"/>
              </a:lnSpc>
            </a:pPr>
            <a:endParaRPr lang="en-IN" dirty="0"/>
          </a:p>
          <a:p>
            <a:pPr marL="285750" indent="-285750">
              <a:lnSpc>
                <a:spcPct val="125000"/>
              </a:lnSpc>
              <a:buFont typeface="Wingdings" panose="05000000000000000000" pitchFamily="2" charset="2"/>
              <a:buChar char="Ø"/>
            </a:pPr>
            <a:r>
              <a:rPr lang="en-IN" b="1" dirty="0"/>
              <a:t>File path</a:t>
            </a:r>
            <a:r>
              <a:rPr lang="en-IN" dirty="0"/>
              <a:t>:</a:t>
            </a:r>
          </a:p>
          <a:p>
            <a:pPr marL="742950" lvl="1" indent="-285750">
              <a:lnSpc>
                <a:spcPct val="125000"/>
              </a:lnSpc>
              <a:buFont typeface="Arial" panose="020B0604020202020204" pitchFamily="34" charset="0"/>
              <a:buChar char="•"/>
            </a:pPr>
            <a:r>
              <a:rPr lang="en-IN" dirty="0"/>
              <a:t>The location or address of the file in the computer's memory is known as the file path. </a:t>
            </a:r>
          </a:p>
          <a:p>
            <a:pPr marL="742950" lvl="1" indent="-285750">
              <a:lnSpc>
                <a:spcPct val="125000"/>
              </a:lnSpc>
              <a:buFont typeface="Arial" panose="020B0604020202020204" pitchFamily="34" charset="0"/>
              <a:buChar char="•"/>
            </a:pPr>
            <a:r>
              <a:rPr lang="en-IN" dirty="0"/>
              <a:t>A file path includes the name of the file, its directory, and the extension.</a:t>
            </a:r>
          </a:p>
          <a:p>
            <a:pPr>
              <a:lnSpc>
                <a:spcPct val="125000"/>
              </a:lnSpc>
            </a:pPr>
            <a:endParaRPr lang="en-IN" dirty="0"/>
          </a:p>
          <a:p>
            <a:pPr marL="285750" indent="-285750">
              <a:lnSpc>
                <a:spcPct val="125000"/>
              </a:lnSpc>
              <a:buFont typeface="Wingdings" panose="05000000000000000000" pitchFamily="2" charset="2"/>
              <a:buChar char="Ø"/>
            </a:pPr>
            <a:r>
              <a:rPr lang="en-IN" b="1" dirty="0"/>
              <a:t>File mode</a:t>
            </a:r>
            <a:r>
              <a:rPr lang="en-IN" dirty="0"/>
              <a:t>:</a:t>
            </a:r>
          </a:p>
          <a:p>
            <a:pPr marL="742950" lvl="1" indent="-285750">
              <a:lnSpc>
                <a:spcPct val="125000"/>
              </a:lnSpc>
              <a:buFont typeface="Arial" panose="020B0604020202020204" pitchFamily="34" charset="0"/>
              <a:buChar char="•"/>
            </a:pPr>
            <a:r>
              <a:rPr lang="en-IN" dirty="0"/>
              <a:t>A file mode is a way of specifying how a file should be opened or accessed. </a:t>
            </a:r>
          </a:p>
          <a:p>
            <a:pPr marL="742950" lvl="1" indent="-285750">
              <a:lnSpc>
                <a:spcPct val="125000"/>
              </a:lnSpc>
              <a:buFont typeface="Arial" panose="020B0604020202020204" pitchFamily="34" charset="0"/>
              <a:buChar char="•"/>
            </a:pPr>
            <a:r>
              <a:rPr lang="en-IN" dirty="0"/>
              <a:t>Python provides different file modes to read, write, and update files.</a:t>
            </a:r>
          </a:p>
        </p:txBody>
      </p:sp>
    </p:spTree>
    <p:extLst>
      <p:ext uri="{BB962C8B-B14F-4D97-AF65-F5344CB8AC3E}">
        <p14:creationId xmlns:p14="http://schemas.microsoft.com/office/powerpoint/2010/main" val="3067924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3861185"/>
          </a:xfrm>
          <a:prstGeom prst="rect">
            <a:avLst/>
          </a:prstGeom>
          <a:noFill/>
        </p:spPr>
        <p:txBody>
          <a:bodyPr wrap="square">
            <a:spAutoFit/>
          </a:bodyPr>
          <a:lstStyle>
            <a:defPPr>
              <a:defRPr lang="en-US"/>
            </a:defPPr>
            <a:lvl2pPr marL="400050" lvl="1" indent="-285750">
              <a:lnSpc>
                <a:spcPct val="125000"/>
              </a:lnSpc>
              <a:buFont typeface="Wingdings" panose="05000000000000000000" pitchFamily="2" charset="2"/>
              <a:buChar char="Ø"/>
              <a:defRPr b="1"/>
            </a:lvl2pPr>
            <a:lvl3pPr marL="857250" lvl="2" indent="-285750">
              <a:lnSpc>
                <a:spcPct val="125000"/>
              </a:lnSpc>
              <a:buFont typeface="Arial" panose="020B0604020202020204" pitchFamily="34" charset="0"/>
              <a:buChar char="•"/>
            </a:lvl3pPr>
            <a:lvl4pPr marL="1314450" lvl="3" indent="-285750">
              <a:lnSpc>
                <a:spcPct val="125000"/>
              </a:lnSpc>
              <a:buFont typeface="Arial" panose="020B0604020202020204" pitchFamily="34" charset="0"/>
              <a:buChar char="•"/>
            </a:lvl4pPr>
          </a:lstStyle>
          <a:p>
            <a:pPr indent="-285750">
              <a:lnSpc>
                <a:spcPct val="125000"/>
              </a:lnSpc>
              <a:buFont typeface="Arial" panose="020B0604020202020204" pitchFamily="34" charset="0"/>
              <a:buChar char="•"/>
            </a:pPr>
            <a:r>
              <a:rPr lang="en-IN" b="1" dirty="0"/>
              <a:t>Binary mode ('b')</a:t>
            </a:r>
          </a:p>
          <a:p>
            <a:pPr lvl="2"/>
            <a:r>
              <a:rPr lang="en-IN" dirty="0" err="1"/>
              <a:t>ValueError</a:t>
            </a:r>
            <a:r>
              <a:rPr lang="en-IN" dirty="0"/>
              <a:t>: </a:t>
            </a:r>
          </a:p>
          <a:p>
            <a:pPr lvl="3"/>
            <a:r>
              <a:rPr lang="en-IN" dirty="0"/>
              <a:t>This error occurs when the mode string contains an invalid character.</a:t>
            </a:r>
          </a:p>
          <a:p>
            <a:pPr lvl="2"/>
            <a:r>
              <a:rPr lang="en-IN" dirty="0" err="1"/>
              <a:t>IOError</a:t>
            </a:r>
            <a:r>
              <a:rPr lang="en-IN" dirty="0"/>
              <a:t>: </a:t>
            </a:r>
          </a:p>
          <a:p>
            <a:pPr lvl="3"/>
            <a:r>
              <a:rPr lang="en-IN" dirty="0"/>
              <a:t>This error occurs when there is an I/O error while reading or writing to the file.</a:t>
            </a:r>
          </a:p>
          <a:p>
            <a:pPr marL="571500" lvl="2" indent="0">
              <a:buNone/>
            </a:pPr>
            <a:endParaRPr lang="en-IN" dirty="0"/>
          </a:p>
          <a:p>
            <a:pPr indent="-285750">
              <a:lnSpc>
                <a:spcPct val="125000"/>
              </a:lnSpc>
              <a:buFont typeface="Wingdings" panose="05000000000000000000" pitchFamily="2" charset="2"/>
              <a:buChar char="Ø"/>
            </a:pPr>
            <a:r>
              <a:rPr lang="en-IN" b="1" dirty="0"/>
              <a:t>Text mode ('t')</a:t>
            </a:r>
          </a:p>
          <a:p>
            <a:pPr lvl="2"/>
            <a:r>
              <a:rPr lang="en-IN" dirty="0" err="1"/>
              <a:t>ValueError</a:t>
            </a:r>
            <a:r>
              <a:rPr lang="en-IN" dirty="0"/>
              <a:t>: </a:t>
            </a:r>
          </a:p>
          <a:p>
            <a:pPr lvl="3"/>
            <a:r>
              <a:rPr lang="en-IN" dirty="0"/>
              <a:t>This error occurs when the mode string contains an invalid character.</a:t>
            </a:r>
          </a:p>
          <a:p>
            <a:pPr lvl="2"/>
            <a:r>
              <a:rPr lang="en-IN" dirty="0" err="1"/>
              <a:t>IOError</a:t>
            </a:r>
            <a:r>
              <a:rPr lang="en-IN" dirty="0"/>
              <a:t>: </a:t>
            </a:r>
          </a:p>
          <a:p>
            <a:pPr lvl="3"/>
            <a:r>
              <a:rPr lang="en-IN" dirty="0"/>
              <a:t>This error occurs when there is an I/O error while reading or writing to the file.</a:t>
            </a:r>
          </a:p>
        </p:txBody>
      </p:sp>
      <p:sp>
        <p:nvSpPr>
          <p:cNvPr id="7" name="TextBox 6">
            <a:extLst>
              <a:ext uri="{FF2B5EF4-FFF2-40B4-BE49-F238E27FC236}">
                <a16:creationId xmlns:a16="http://schemas.microsoft.com/office/drawing/2014/main" id="{5FD2FF3F-2DDE-B463-972D-E5A3E9146D5F}"/>
              </a:ext>
            </a:extLst>
          </p:cNvPr>
          <p:cNvSpPr txBox="1"/>
          <p:nvPr/>
        </p:nvSpPr>
        <p:spPr>
          <a:xfrm>
            <a:off x="3352801" y="301848"/>
            <a:ext cx="6148551" cy="461665"/>
          </a:xfrm>
          <a:prstGeom prst="rect">
            <a:avLst/>
          </a:prstGeom>
          <a:noFill/>
        </p:spPr>
        <p:txBody>
          <a:bodyPr wrap="square">
            <a:spAutoFit/>
          </a:bodyPr>
          <a:lstStyle/>
          <a:p>
            <a:r>
              <a:rPr lang="en-IN" sz="2400" b="1" dirty="0">
                <a:solidFill>
                  <a:schemeClr val="accent3">
                    <a:lumMod val="75000"/>
                    <a:lumOff val="25000"/>
                  </a:schemeClr>
                </a:solidFill>
              </a:rPr>
              <a:t>Different types of errors that can occur</a:t>
            </a:r>
            <a:endParaRPr lang="en-IN" sz="2400" dirty="0"/>
          </a:p>
        </p:txBody>
      </p:sp>
    </p:spTree>
    <p:extLst>
      <p:ext uri="{BB962C8B-B14F-4D97-AF65-F5344CB8AC3E}">
        <p14:creationId xmlns:p14="http://schemas.microsoft.com/office/powerpoint/2010/main" val="1284702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478384" y="2026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269828" y="578105"/>
            <a:ext cx="11652344" cy="6094489"/>
          </a:xfrm>
          <a:prstGeom prst="rect">
            <a:avLst/>
          </a:prstGeom>
          <a:noFill/>
        </p:spPr>
        <p:txBody>
          <a:bodyPr wrap="square">
            <a:spAutoFit/>
          </a:bodyPr>
          <a:lstStyle>
            <a:defPPr>
              <a:defRPr lang="en-US"/>
            </a:defPPr>
            <a:lvl2pPr marL="400050" lvl="1" indent="-285750">
              <a:lnSpc>
                <a:spcPct val="125000"/>
              </a:lnSpc>
              <a:buFont typeface="Wingdings" panose="05000000000000000000" pitchFamily="2" charset="2"/>
              <a:buChar char="Ø"/>
              <a:defRPr b="1"/>
            </a:lvl2pPr>
            <a:lvl3pPr marL="857250" lvl="2" indent="-285750">
              <a:lnSpc>
                <a:spcPct val="125000"/>
              </a:lnSpc>
              <a:buFont typeface="Arial" panose="020B0604020202020204" pitchFamily="34" charset="0"/>
              <a:buChar char="•"/>
            </a:lvl3pPr>
            <a:lvl4pPr marL="1314450" lvl="3" indent="-285750">
              <a:lnSpc>
                <a:spcPct val="125000"/>
              </a:lnSpc>
              <a:buFont typeface="Arial" panose="020B0604020202020204" pitchFamily="34" charset="0"/>
              <a:buChar char="•"/>
            </a:lvl4pPr>
          </a:lstStyle>
          <a:p>
            <a:pPr indent="-285750">
              <a:lnSpc>
                <a:spcPct val="200000"/>
              </a:lnSpc>
              <a:buFont typeface="Arial" panose="020B0604020202020204" pitchFamily="34" charset="0"/>
              <a:buChar char="•"/>
            </a:pPr>
            <a:r>
              <a:rPr lang="en-IN" b="1" dirty="0" err="1"/>
              <a:t>UnicodeDecodeError</a:t>
            </a:r>
            <a:r>
              <a:rPr lang="en-IN" b="1" dirty="0"/>
              <a:t>: </a:t>
            </a:r>
          </a:p>
          <a:p>
            <a:pPr lvl="2">
              <a:lnSpc>
                <a:spcPct val="200000"/>
              </a:lnSpc>
            </a:pPr>
            <a:r>
              <a:rPr lang="en-IN" dirty="0"/>
              <a:t>This error occurs when you try to read a non-text file in text mode or when there is a problem decoding the file's contents.</a:t>
            </a:r>
          </a:p>
          <a:p>
            <a:pPr lvl="1">
              <a:lnSpc>
                <a:spcPct val="200000"/>
              </a:lnSpc>
              <a:buFont typeface="Arial" panose="020B0604020202020204" pitchFamily="34" charset="0"/>
              <a:buChar char="•"/>
            </a:pPr>
            <a:r>
              <a:rPr lang="en-IN" dirty="0" err="1"/>
              <a:t>TypeError</a:t>
            </a:r>
            <a:r>
              <a:rPr lang="en-IN" dirty="0"/>
              <a:t>: </a:t>
            </a:r>
          </a:p>
          <a:p>
            <a:pPr lvl="2">
              <a:lnSpc>
                <a:spcPct val="200000"/>
              </a:lnSpc>
            </a:pPr>
            <a:r>
              <a:rPr lang="en-IN" dirty="0"/>
              <a:t>This error occurs when you try to use a file object in an operation that is not supported, such as using a read-only file in a write operation. </a:t>
            </a:r>
          </a:p>
          <a:p>
            <a:pPr lvl="1">
              <a:lnSpc>
                <a:spcPct val="200000"/>
              </a:lnSpc>
              <a:buFont typeface="Arial" panose="020B0604020202020204" pitchFamily="34" charset="0"/>
              <a:buChar char="•"/>
            </a:pPr>
            <a:r>
              <a:rPr lang="en-IN" dirty="0" err="1"/>
              <a:t>LookupError</a:t>
            </a:r>
            <a:r>
              <a:rPr lang="en-IN" dirty="0"/>
              <a:t> </a:t>
            </a:r>
          </a:p>
          <a:p>
            <a:pPr lvl="2">
              <a:lnSpc>
                <a:spcPct val="200000"/>
              </a:lnSpc>
            </a:pPr>
            <a:r>
              <a:rPr lang="en-IN" dirty="0"/>
              <a:t>occur in several scenarios, such as </a:t>
            </a:r>
          </a:p>
          <a:p>
            <a:pPr lvl="3">
              <a:lnSpc>
                <a:spcPct val="200000"/>
              </a:lnSpc>
            </a:pPr>
            <a:r>
              <a:rPr lang="en-IN" dirty="0"/>
              <a:t>when trying to open a file that does not exist</a:t>
            </a:r>
          </a:p>
          <a:p>
            <a:pPr lvl="3">
              <a:lnSpc>
                <a:spcPct val="200000"/>
              </a:lnSpc>
            </a:pPr>
            <a:r>
              <a:rPr lang="en-IN" dirty="0"/>
              <a:t>when trying to read from or write to a file that has been deleted or moved. </a:t>
            </a:r>
          </a:p>
          <a:p>
            <a:pPr lvl="3">
              <a:lnSpc>
                <a:spcPct val="200000"/>
              </a:lnSpc>
            </a:pPr>
            <a:r>
              <a:rPr lang="en-IN" dirty="0" err="1"/>
              <a:t>FileNotFoundError</a:t>
            </a:r>
            <a:r>
              <a:rPr lang="en-IN" dirty="0"/>
              <a:t> or </a:t>
            </a:r>
            <a:r>
              <a:rPr lang="en-IN" dirty="0" err="1"/>
              <a:t>OSError</a:t>
            </a:r>
            <a:r>
              <a:rPr lang="en-IN" dirty="0"/>
              <a:t> can be raised, both of which are subclasses of </a:t>
            </a:r>
            <a:r>
              <a:rPr lang="en-IN" dirty="0" err="1"/>
              <a:t>LookupError</a:t>
            </a:r>
            <a:r>
              <a:rPr lang="en-IN" dirty="0"/>
              <a:t>.</a:t>
            </a:r>
          </a:p>
        </p:txBody>
      </p:sp>
      <p:sp>
        <p:nvSpPr>
          <p:cNvPr id="7" name="TextBox 6">
            <a:extLst>
              <a:ext uri="{FF2B5EF4-FFF2-40B4-BE49-F238E27FC236}">
                <a16:creationId xmlns:a16="http://schemas.microsoft.com/office/drawing/2014/main" id="{5FD2FF3F-2DDE-B463-972D-E5A3E9146D5F}"/>
              </a:ext>
            </a:extLst>
          </p:cNvPr>
          <p:cNvSpPr txBox="1"/>
          <p:nvPr/>
        </p:nvSpPr>
        <p:spPr>
          <a:xfrm>
            <a:off x="3556100" y="252248"/>
            <a:ext cx="6148551" cy="461665"/>
          </a:xfrm>
          <a:prstGeom prst="rect">
            <a:avLst/>
          </a:prstGeom>
          <a:noFill/>
        </p:spPr>
        <p:txBody>
          <a:bodyPr wrap="square">
            <a:spAutoFit/>
          </a:bodyPr>
          <a:lstStyle/>
          <a:p>
            <a:r>
              <a:rPr lang="en-IN" sz="2400" b="1" dirty="0">
                <a:solidFill>
                  <a:schemeClr val="accent3">
                    <a:lumMod val="75000"/>
                    <a:lumOff val="25000"/>
                  </a:schemeClr>
                </a:solidFill>
              </a:rPr>
              <a:t>Different types of errors that can occur</a:t>
            </a:r>
            <a:endParaRPr lang="en-IN" sz="2400" dirty="0"/>
          </a:p>
        </p:txBody>
      </p:sp>
    </p:spTree>
    <p:extLst>
      <p:ext uri="{BB962C8B-B14F-4D97-AF65-F5344CB8AC3E}">
        <p14:creationId xmlns:p14="http://schemas.microsoft.com/office/powerpoint/2010/main" val="4283871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350470" y="914170"/>
            <a:ext cx="11652344" cy="5240409"/>
          </a:xfrm>
          <a:prstGeom prst="rect">
            <a:avLst/>
          </a:prstGeom>
          <a:noFill/>
        </p:spPr>
        <p:txBody>
          <a:bodyPr wrap="square">
            <a:spAutoFit/>
          </a:bodyPr>
          <a:lstStyle/>
          <a:p>
            <a:pPr>
              <a:lnSpc>
                <a:spcPct val="125000"/>
              </a:lnSpc>
            </a:pPr>
            <a:r>
              <a:rPr lang="en-IN" sz="2400" b="1" dirty="0">
                <a:solidFill>
                  <a:schemeClr val="accent3">
                    <a:lumMod val="75000"/>
                    <a:lumOff val="25000"/>
                  </a:schemeClr>
                </a:solidFill>
              </a:rPr>
              <a:t>Functions:</a:t>
            </a:r>
          </a:p>
          <a:p>
            <a:pPr>
              <a:lnSpc>
                <a:spcPct val="125000"/>
              </a:lnSpc>
            </a:pPr>
            <a:endParaRPr lang="en-IN" dirty="0"/>
          </a:p>
          <a:p>
            <a:pPr marL="742950" lvl="1" indent="-285750">
              <a:lnSpc>
                <a:spcPct val="200000"/>
              </a:lnSpc>
              <a:buFont typeface="Wingdings" panose="05000000000000000000" pitchFamily="2" charset="2"/>
              <a:buChar char="Ø"/>
            </a:pPr>
            <a:r>
              <a:rPr lang="en-IN" dirty="0"/>
              <a:t>open():</a:t>
            </a:r>
          </a:p>
          <a:p>
            <a:pPr marL="1200150" lvl="2" indent="-285750">
              <a:lnSpc>
                <a:spcPct val="200000"/>
              </a:lnSpc>
              <a:buFont typeface="Arial" panose="020B0604020202020204" pitchFamily="34" charset="0"/>
              <a:buChar char="•"/>
            </a:pPr>
            <a:r>
              <a:rPr lang="en-IN" dirty="0"/>
              <a:t>The open() function is used to open a file and returns a file object. </a:t>
            </a:r>
          </a:p>
          <a:p>
            <a:pPr marL="1200150" lvl="2" indent="-285750">
              <a:lnSpc>
                <a:spcPct val="200000"/>
              </a:lnSpc>
              <a:buFont typeface="Arial" panose="020B0604020202020204" pitchFamily="34" charset="0"/>
              <a:buChar char="•"/>
            </a:pPr>
            <a:r>
              <a:rPr lang="en-IN" dirty="0"/>
              <a:t>It takes two parameters - the file name and the file mode. </a:t>
            </a:r>
          </a:p>
          <a:p>
            <a:pPr marL="1200150" lvl="2" indent="-285750">
              <a:lnSpc>
                <a:spcPct val="200000"/>
              </a:lnSpc>
              <a:buFont typeface="Arial" panose="020B0604020202020204" pitchFamily="34" charset="0"/>
              <a:buChar char="•"/>
            </a:pPr>
            <a:r>
              <a:rPr lang="en-IN" dirty="0"/>
              <a:t>The file mode is optional and the default value is "r" (read mode).</a:t>
            </a:r>
          </a:p>
          <a:p>
            <a:pPr lvl="1">
              <a:lnSpc>
                <a:spcPct val="200000"/>
              </a:lnSpc>
            </a:pPr>
            <a:endParaRPr lang="en-IN" dirty="0"/>
          </a:p>
          <a:p>
            <a:pPr marL="742950" lvl="1" indent="-285750">
              <a:lnSpc>
                <a:spcPct val="200000"/>
              </a:lnSpc>
              <a:buFont typeface="Wingdings" panose="05000000000000000000" pitchFamily="2" charset="2"/>
              <a:buChar char="Ø"/>
            </a:pPr>
            <a:r>
              <a:rPr lang="en-IN" dirty="0"/>
              <a:t>close():</a:t>
            </a:r>
          </a:p>
          <a:p>
            <a:pPr marL="1200150" lvl="2" indent="-285750">
              <a:lnSpc>
                <a:spcPct val="200000"/>
              </a:lnSpc>
              <a:buFont typeface="Arial" panose="020B0604020202020204" pitchFamily="34" charset="0"/>
              <a:buChar char="•"/>
            </a:pPr>
            <a:r>
              <a:rPr lang="en-IN" dirty="0"/>
              <a:t>The close() function is used to close a file. </a:t>
            </a:r>
          </a:p>
          <a:p>
            <a:pPr marL="1200150" lvl="2" indent="-285750">
              <a:lnSpc>
                <a:spcPct val="200000"/>
              </a:lnSpc>
              <a:buFont typeface="Arial" panose="020B0604020202020204" pitchFamily="34" charset="0"/>
              <a:buChar char="•"/>
            </a:pPr>
            <a:r>
              <a:rPr lang="en-IN" dirty="0"/>
              <a:t>It takes no parameters and is called on the file object.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54C677E-55AC-E150-0BFE-6561518CA021}"/>
                  </a:ext>
                </a:extLst>
              </p14:cNvPr>
              <p14:cNvContentPartPr/>
              <p14:nvPr/>
            </p14:nvContentPartPr>
            <p14:xfrm>
              <a:off x="7182000" y="2629080"/>
              <a:ext cx="1276560" cy="51120"/>
            </p14:xfrm>
          </p:contentPart>
        </mc:Choice>
        <mc:Fallback xmlns="">
          <p:pic>
            <p:nvPicPr>
              <p:cNvPr id="2" name="Ink 1">
                <a:extLst>
                  <a:ext uri="{FF2B5EF4-FFF2-40B4-BE49-F238E27FC236}">
                    <a16:creationId xmlns:a16="http://schemas.microsoft.com/office/drawing/2014/main" id="{754C677E-55AC-E150-0BFE-6561518CA021}"/>
                  </a:ext>
                </a:extLst>
              </p:cNvPr>
              <p:cNvPicPr/>
              <p:nvPr/>
            </p:nvPicPr>
            <p:blipFill>
              <a:blip r:embed="rId4"/>
              <a:stretch>
                <a:fillRect/>
              </a:stretch>
            </p:blipFill>
            <p:spPr>
              <a:xfrm>
                <a:off x="7166160" y="2565720"/>
                <a:ext cx="13078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1A74254-7C84-1F83-436F-79B88AFEBDCD}"/>
                  </a:ext>
                </a:extLst>
              </p14:cNvPr>
              <p14:cNvContentPartPr/>
              <p14:nvPr/>
            </p14:nvContentPartPr>
            <p14:xfrm>
              <a:off x="6184800" y="3162240"/>
              <a:ext cx="19440" cy="360"/>
            </p14:xfrm>
          </p:contentPart>
        </mc:Choice>
        <mc:Fallback xmlns="">
          <p:pic>
            <p:nvPicPr>
              <p:cNvPr id="6" name="Ink 5">
                <a:extLst>
                  <a:ext uri="{FF2B5EF4-FFF2-40B4-BE49-F238E27FC236}">
                    <a16:creationId xmlns:a16="http://schemas.microsoft.com/office/drawing/2014/main" id="{91A74254-7C84-1F83-436F-79B88AFEBDCD}"/>
                  </a:ext>
                </a:extLst>
              </p:cNvPr>
              <p:cNvPicPr/>
              <p:nvPr/>
            </p:nvPicPr>
            <p:blipFill>
              <a:blip r:embed="rId6"/>
              <a:stretch>
                <a:fillRect/>
              </a:stretch>
            </p:blipFill>
            <p:spPr>
              <a:xfrm>
                <a:off x="6168960" y="3098880"/>
                <a:ext cx="507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262A6492-6234-46D9-1090-BD3F2E2FB6C0}"/>
                  </a:ext>
                </a:extLst>
              </p14:cNvPr>
              <p14:cNvContentPartPr/>
              <p14:nvPr/>
            </p14:nvContentPartPr>
            <p14:xfrm>
              <a:off x="6184800" y="3162240"/>
              <a:ext cx="1365840" cy="114840"/>
            </p14:xfrm>
          </p:contentPart>
        </mc:Choice>
        <mc:Fallback xmlns="">
          <p:pic>
            <p:nvPicPr>
              <p:cNvPr id="7" name="Ink 6">
                <a:extLst>
                  <a:ext uri="{FF2B5EF4-FFF2-40B4-BE49-F238E27FC236}">
                    <a16:creationId xmlns:a16="http://schemas.microsoft.com/office/drawing/2014/main" id="{262A6492-6234-46D9-1090-BD3F2E2FB6C0}"/>
                  </a:ext>
                </a:extLst>
              </p:cNvPr>
              <p:cNvPicPr/>
              <p:nvPr/>
            </p:nvPicPr>
            <p:blipFill>
              <a:blip r:embed="rId8"/>
              <a:stretch>
                <a:fillRect/>
              </a:stretch>
            </p:blipFill>
            <p:spPr>
              <a:xfrm>
                <a:off x="6168960" y="3098880"/>
                <a:ext cx="13971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613E2DFE-3F7D-110C-972C-BC94AD86807A}"/>
                  </a:ext>
                </a:extLst>
              </p14:cNvPr>
              <p14:cNvContentPartPr/>
              <p14:nvPr/>
            </p14:nvContentPartPr>
            <p14:xfrm>
              <a:off x="6699240" y="3670200"/>
              <a:ext cx="292320" cy="32040"/>
            </p14:xfrm>
          </p:contentPart>
        </mc:Choice>
        <mc:Fallback xmlns="">
          <p:pic>
            <p:nvPicPr>
              <p:cNvPr id="8" name="Ink 7">
                <a:extLst>
                  <a:ext uri="{FF2B5EF4-FFF2-40B4-BE49-F238E27FC236}">
                    <a16:creationId xmlns:a16="http://schemas.microsoft.com/office/drawing/2014/main" id="{613E2DFE-3F7D-110C-972C-BC94AD86807A}"/>
                  </a:ext>
                </a:extLst>
              </p:cNvPr>
              <p:cNvPicPr/>
              <p:nvPr/>
            </p:nvPicPr>
            <p:blipFill>
              <a:blip r:embed="rId10"/>
              <a:stretch>
                <a:fillRect/>
              </a:stretch>
            </p:blipFill>
            <p:spPr>
              <a:xfrm>
                <a:off x="6683400" y="3606840"/>
                <a:ext cx="3236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0B9376CC-4402-82D6-18AD-B371E34B7C76}"/>
                  </a:ext>
                </a:extLst>
              </p14:cNvPr>
              <p14:cNvContentPartPr/>
              <p14:nvPr/>
            </p14:nvContentPartPr>
            <p14:xfrm>
              <a:off x="1244520" y="2013120"/>
              <a:ext cx="819720" cy="76320"/>
            </p14:xfrm>
          </p:contentPart>
        </mc:Choice>
        <mc:Fallback xmlns="">
          <p:pic>
            <p:nvPicPr>
              <p:cNvPr id="9" name="Ink 8">
                <a:extLst>
                  <a:ext uri="{FF2B5EF4-FFF2-40B4-BE49-F238E27FC236}">
                    <a16:creationId xmlns:a16="http://schemas.microsoft.com/office/drawing/2014/main" id="{0B9376CC-4402-82D6-18AD-B371E34B7C76}"/>
                  </a:ext>
                </a:extLst>
              </p:cNvPr>
              <p:cNvPicPr/>
              <p:nvPr/>
            </p:nvPicPr>
            <p:blipFill>
              <a:blip r:embed="rId12"/>
              <a:stretch>
                <a:fillRect/>
              </a:stretch>
            </p:blipFill>
            <p:spPr>
              <a:xfrm>
                <a:off x="1228680" y="1949760"/>
                <a:ext cx="8510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F625143-BB61-BD1D-B027-86D9A06D8620}"/>
                  </a:ext>
                </a:extLst>
              </p14:cNvPr>
              <p14:cNvContentPartPr/>
              <p14:nvPr/>
            </p14:nvContentPartPr>
            <p14:xfrm>
              <a:off x="4470480" y="5861160"/>
              <a:ext cx="2629080" cy="101880"/>
            </p14:xfrm>
          </p:contentPart>
        </mc:Choice>
        <mc:Fallback xmlns="">
          <p:pic>
            <p:nvPicPr>
              <p:cNvPr id="10" name="Ink 9">
                <a:extLst>
                  <a:ext uri="{FF2B5EF4-FFF2-40B4-BE49-F238E27FC236}">
                    <a16:creationId xmlns:a16="http://schemas.microsoft.com/office/drawing/2014/main" id="{6F625143-BB61-BD1D-B027-86D9A06D8620}"/>
                  </a:ext>
                </a:extLst>
              </p:cNvPr>
              <p:cNvPicPr/>
              <p:nvPr/>
            </p:nvPicPr>
            <p:blipFill>
              <a:blip r:embed="rId14"/>
              <a:stretch>
                <a:fillRect/>
              </a:stretch>
            </p:blipFill>
            <p:spPr>
              <a:xfrm>
                <a:off x="4454640" y="5797800"/>
                <a:ext cx="2660400" cy="228600"/>
              </a:xfrm>
              <a:prstGeom prst="rect">
                <a:avLst/>
              </a:prstGeom>
            </p:spPr>
          </p:pic>
        </mc:Fallback>
      </mc:AlternateContent>
    </p:spTree>
    <p:extLst>
      <p:ext uri="{BB962C8B-B14F-4D97-AF65-F5344CB8AC3E}">
        <p14:creationId xmlns:p14="http://schemas.microsoft.com/office/powerpoint/2010/main" val="408563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914170"/>
            <a:ext cx="11652344" cy="4617161"/>
          </a:xfrm>
          <a:prstGeom prst="rect">
            <a:avLst/>
          </a:prstGeom>
          <a:noFill/>
        </p:spPr>
        <p:txBody>
          <a:bodyPr wrap="square">
            <a:spAutoFit/>
          </a:bodyPr>
          <a:lstStyle/>
          <a:p>
            <a:pPr algn="l"/>
            <a:r>
              <a:rPr lang="en-IN" sz="2400" b="1" dirty="0">
                <a:solidFill>
                  <a:schemeClr val="accent3">
                    <a:lumMod val="75000"/>
                    <a:lumOff val="25000"/>
                  </a:schemeClr>
                </a:solidFill>
              </a:rPr>
              <a:t>Methods</a:t>
            </a:r>
            <a:endParaRPr lang="en-IN" sz="2400" b="1" i="0" dirty="0">
              <a:effectLst/>
              <a:latin typeface="Söhne"/>
            </a:endParaRPr>
          </a:p>
          <a:p>
            <a:pPr algn="l"/>
            <a:endParaRPr lang="en-IN" sz="2400" b="1" i="0" dirty="0">
              <a:effectLst/>
              <a:latin typeface="Söhne"/>
            </a:endParaRPr>
          </a:p>
          <a:p>
            <a:pPr marL="800100" lvl="1" indent="-342900">
              <a:buFont typeface="Wingdings" panose="05000000000000000000" pitchFamily="2" charset="2"/>
              <a:buChar char="Ø"/>
            </a:pPr>
            <a:r>
              <a:rPr lang="en-IN" sz="2400" b="1" i="0" dirty="0">
                <a:effectLst/>
                <a:latin typeface="Söhne"/>
              </a:rPr>
              <a:t>read():</a:t>
            </a:r>
          </a:p>
          <a:p>
            <a:pPr marL="1257300" lvl="2" indent="-342900">
              <a:lnSpc>
                <a:spcPct val="200000"/>
              </a:lnSpc>
              <a:buFont typeface="Arial" panose="020B0604020202020204" pitchFamily="34" charset="0"/>
              <a:buChar char="•"/>
            </a:pPr>
            <a:r>
              <a:rPr lang="en-IN" dirty="0"/>
              <a:t>The read() method is used to read the contents of a file. </a:t>
            </a:r>
          </a:p>
          <a:p>
            <a:pPr marL="1257300" lvl="2" indent="-342900">
              <a:lnSpc>
                <a:spcPct val="200000"/>
              </a:lnSpc>
              <a:buFont typeface="Arial" panose="020B0604020202020204" pitchFamily="34" charset="0"/>
              <a:buChar char="•"/>
            </a:pPr>
            <a:r>
              <a:rPr lang="en-IN" dirty="0"/>
              <a:t>It takes an optional parameter to specify the number of characters to be read. </a:t>
            </a:r>
          </a:p>
          <a:p>
            <a:pPr marL="1257300" lvl="2" indent="-342900">
              <a:lnSpc>
                <a:spcPct val="200000"/>
              </a:lnSpc>
              <a:buFont typeface="Arial" panose="020B0604020202020204" pitchFamily="34" charset="0"/>
              <a:buChar char="•"/>
            </a:pPr>
            <a:r>
              <a:rPr lang="en-IN" dirty="0"/>
              <a:t>If no parameter is provided, it reads the entire file.</a:t>
            </a:r>
          </a:p>
          <a:p>
            <a:pPr marL="800100" lvl="1" indent="-342900">
              <a:lnSpc>
                <a:spcPct val="200000"/>
              </a:lnSpc>
              <a:buFont typeface="Wingdings" panose="05000000000000000000" pitchFamily="2" charset="2"/>
              <a:buChar char="Ø"/>
            </a:pPr>
            <a:r>
              <a:rPr lang="en-IN" sz="2400" b="1" i="0" dirty="0" err="1">
                <a:effectLst/>
                <a:latin typeface="Söhne"/>
              </a:rPr>
              <a:t>readline</a:t>
            </a:r>
            <a:r>
              <a:rPr lang="en-IN" sz="2400" b="1" i="0" dirty="0">
                <a:effectLst/>
                <a:latin typeface="Söhne"/>
              </a:rPr>
              <a:t>():</a:t>
            </a:r>
          </a:p>
          <a:p>
            <a:pPr marL="1257300" lvl="2" indent="-342900">
              <a:lnSpc>
                <a:spcPct val="200000"/>
              </a:lnSpc>
              <a:buFont typeface="Arial" panose="020B0604020202020204" pitchFamily="34" charset="0"/>
              <a:buChar char="•"/>
            </a:pPr>
            <a:r>
              <a:rPr lang="en-IN" dirty="0"/>
              <a:t>The </a:t>
            </a:r>
            <a:r>
              <a:rPr lang="en-IN" dirty="0" err="1"/>
              <a:t>readline</a:t>
            </a:r>
            <a:r>
              <a:rPr lang="en-IN" dirty="0"/>
              <a:t>() method is used to read a single line from a file. </a:t>
            </a:r>
          </a:p>
          <a:p>
            <a:pPr marL="1257300" lvl="2" indent="-342900">
              <a:lnSpc>
                <a:spcPct val="200000"/>
              </a:lnSpc>
              <a:buFont typeface="Arial" panose="020B0604020202020204" pitchFamily="34" charset="0"/>
              <a:buChar char="•"/>
            </a:pPr>
            <a:r>
              <a:rPr lang="en-IN" dirty="0"/>
              <a:t>It takes no parameters.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51C07CB-6388-2D85-A5AE-B58DD5C71E99}"/>
                  </a:ext>
                </a:extLst>
              </p14:cNvPr>
              <p14:cNvContentPartPr/>
              <p14:nvPr/>
            </p14:nvContentPartPr>
            <p14:xfrm>
              <a:off x="2990880" y="2832120"/>
              <a:ext cx="2737080" cy="184320"/>
            </p14:xfrm>
          </p:contentPart>
        </mc:Choice>
        <mc:Fallback xmlns="">
          <p:pic>
            <p:nvPicPr>
              <p:cNvPr id="2" name="Ink 1">
                <a:extLst>
                  <a:ext uri="{FF2B5EF4-FFF2-40B4-BE49-F238E27FC236}">
                    <a16:creationId xmlns:a16="http://schemas.microsoft.com/office/drawing/2014/main" id="{451C07CB-6388-2D85-A5AE-B58DD5C71E99}"/>
                  </a:ext>
                </a:extLst>
              </p:cNvPr>
              <p:cNvPicPr/>
              <p:nvPr/>
            </p:nvPicPr>
            <p:blipFill>
              <a:blip r:embed="rId4"/>
              <a:stretch>
                <a:fillRect/>
              </a:stretch>
            </p:blipFill>
            <p:spPr>
              <a:xfrm>
                <a:off x="2975040" y="2768760"/>
                <a:ext cx="27684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89B6578-824F-D08E-D104-BCB98D457CBB}"/>
                  </a:ext>
                </a:extLst>
              </p14:cNvPr>
              <p14:cNvContentPartPr/>
              <p14:nvPr/>
            </p14:nvContentPartPr>
            <p14:xfrm>
              <a:off x="6832440" y="5003640"/>
              <a:ext cx="360" cy="360"/>
            </p14:xfrm>
          </p:contentPart>
        </mc:Choice>
        <mc:Fallback xmlns="">
          <p:pic>
            <p:nvPicPr>
              <p:cNvPr id="4" name="Ink 3">
                <a:extLst>
                  <a:ext uri="{FF2B5EF4-FFF2-40B4-BE49-F238E27FC236}">
                    <a16:creationId xmlns:a16="http://schemas.microsoft.com/office/drawing/2014/main" id="{D89B6578-824F-D08E-D104-BCB98D457CBB}"/>
                  </a:ext>
                </a:extLst>
              </p:cNvPr>
              <p:cNvPicPr/>
              <p:nvPr/>
            </p:nvPicPr>
            <p:blipFill>
              <a:blip r:embed="rId6"/>
              <a:stretch>
                <a:fillRect/>
              </a:stretch>
            </p:blipFill>
            <p:spPr>
              <a:xfrm>
                <a:off x="6823080" y="4994280"/>
                <a:ext cx="19080" cy="19080"/>
              </a:xfrm>
              <a:prstGeom prst="rect">
                <a:avLst/>
              </a:prstGeom>
            </p:spPr>
          </p:pic>
        </mc:Fallback>
      </mc:AlternateContent>
    </p:spTree>
    <p:extLst>
      <p:ext uri="{BB962C8B-B14F-4D97-AF65-F5344CB8AC3E}">
        <p14:creationId xmlns:p14="http://schemas.microsoft.com/office/powerpoint/2010/main" val="253910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632824"/>
          </a:xfrm>
          <a:prstGeom prst="rect">
            <a:avLst/>
          </a:prstGeom>
          <a:noFill/>
        </p:spPr>
        <p:txBody>
          <a:bodyPr wrap="square">
            <a:spAutoFit/>
          </a:bodyPr>
          <a:lstStyle/>
          <a:p>
            <a:pPr marL="342900" indent="-342900" algn="l">
              <a:lnSpc>
                <a:spcPct val="125000"/>
              </a:lnSpc>
              <a:buFont typeface="Wingdings" panose="05000000000000000000" pitchFamily="2" charset="2"/>
              <a:buChar char="Ø"/>
            </a:pPr>
            <a:r>
              <a:rPr lang="en-IN" sz="2400" b="1" i="0" dirty="0">
                <a:effectLst/>
                <a:latin typeface="Söhne"/>
              </a:rPr>
              <a:t>write():</a:t>
            </a:r>
          </a:p>
          <a:p>
            <a:pPr marL="1257300" lvl="2" indent="-342900">
              <a:lnSpc>
                <a:spcPct val="200000"/>
              </a:lnSpc>
              <a:buFont typeface="Arial" panose="020B0604020202020204" pitchFamily="34" charset="0"/>
              <a:buChar char="•"/>
            </a:pPr>
            <a:r>
              <a:rPr lang="en-IN" dirty="0"/>
              <a:t>The write() method is used to write data to a file. </a:t>
            </a:r>
          </a:p>
          <a:p>
            <a:pPr marL="1257300" lvl="2" indent="-342900">
              <a:lnSpc>
                <a:spcPct val="200000"/>
              </a:lnSpc>
              <a:buFont typeface="Arial" panose="020B0604020202020204" pitchFamily="34" charset="0"/>
              <a:buChar char="•"/>
            </a:pPr>
            <a:r>
              <a:rPr lang="en-IN" dirty="0"/>
              <a:t>It takes a string as a parameter and writes it to the file.</a:t>
            </a:r>
            <a:endParaRPr lang="en-IN" sz="2400" b="0" i="0" dirty="0">
              <a:solidFill>
                <a:srgbClr val="374151"/>
              </a:solidFill>
              <a:effectLst/>
              <a:latin typeface="Söhne"/>
            </a:endParaRPr>
          </a:p>
          <a:p>
            <a:pPr marL="342900" indent="-342900" algn="l">
              <a:lnSpc>
                <a:spcPct val="125000"/>
              </a:lnSpc>
              <a:buFont typeface="Wingdings" panose="05000000000000000000" pitchFamily="2" charset="2"/>
              <a:buChar char="Ø"/>
            </a:pPr>
            <a:endParaRPr lang="en-IN" sz="2400" b="1" i="0" dirty="0">
              <a:effectLst/>
              <a:latin typeface="Söhne"/>
            </a:endParaRPr>
          </a:p>
          <a:p>
            <a:pPr marL="342900" indent="-342900" algn="l">
              <a:lnSpc>
                <a:spcPct val="125000"/>
              </a:lnSpc>
              <a:buFont typeface="Wingdings" panose="05000000000000000000" pitchFamily="2" charset="2"/>
              <a:buChar char="Ø"/>
            </a:pPr>
            <a:r>
              <a:rPr lang="en-IN" sz="2400" b="1" i="0" dirty="0" err="1">
                <a:effectLst/>
                <a:latin typeface="Söhne"/>
              </a:rPr>
              <a:t>writelines</a:t>
            </a:r>
            <a:r>
              <a:rPr lang="en-IN" sz="2400" b="1" i="0" dirty="0">
                <a:effectLst/>
                <a:latin typeface="Söhne"/>
              </a:rPr>
              <a:t>():</a:t>
            </a:r>
          </a:p>
          <a:p>
            <a:pPr marL="1257300" lvl="2" indent="-342900">
              <a:lnSpc>
                <a:spcPct val="200000"/>
              </a:lnSpc>
              <a:buFont typeface="Arial" panose="020B0604020202020204" pitchFamily="34" charset="0"/>
              <a:buChar char="•"/>
            </a:pPr>
            <a:r>
              <a:rPr lang="en-IN" dirty="0"/>
              <a:t>The </a:t>
            </a:r>
            <a:r>
              <a:rPr lang="en-IN" dirty="0" err="1"/>
              <a:t>writelines</a:t>
            </a:r>
            <a:r>
              <a:rPr lang="en-IN" dirty="0"/>
              <a:t>() method is used to write a list of strings to a file. </a:t>
            </a:r>
          </a:p>
          <a:p>
            <a:pPr marL="1257300" lvl="2" indent="-342900">
              <a:lnSpc>
                <a:spcPct val="200000"/>
              </a:lnSpc>
              <a:buFont typeface="Arial" panose="020B0604020202020204" pitchFamily="34" charset="0"/>
              <a:buChar char="•"/>
            </a:pPr>
            <a:r>
              <a:rPr lang="en-IN" dirty="0"/>
              <a:t>It takes a list of strings as a parameter.</a:t>
            </a:r>
            <a:endParaRPr lang="en-IN" sz="2400" b="0" i="0" dirty="0">
              <a:solidFill>
                <a:srgbClr val="374151"/>
              </a:solidFill>
              <a:effectLst/>
              <a:latin typeface="Söhne"/>
            </a:endParaRPr>
          </a:p>
          <a:p>
            <a:pPr marL="342900" indent="-342900" algn="l">
              <a:lnSpc>
                <a:spcPct val="125000"/>
              </a:lnSpc>
              <a:buFont typeface="Wingdings" panose="05000000000000000000" pitchFamily="2" charset="2"/>
              <a:buChar char="Ø"/>
            </a:pPr>
            <a:endParaRPr lang="en-IN" sz="2400" b="1" i="0" dirty="0">
              <a:effectLst/>
              <a:latin typeface="Söhne"/>
            </a:endParaRPr>
          </a:p>
          <a:p>
            <a:pPr marL="342900" indent="-342900" algn="l">
              <a:lnSpc>
                <a:spcPct val="125000"/>
              </a:lnSpc>
              <a:buFont typeface="Wingdings" panose="05000000000000000000" pitchFamily="2" charset="2"/>
              <a:buChar char="Ø"/>
            </a:pPr>
            <a:r>
              <a:rPr lang="en-IN" sz="2400" b="1" i="0" dirty="0">
                <a:effectLst/>
                <a:latin typeface="Söhne"/>
              </a:rPr>
              <a:t>seek():</a:t>
            </a:r>
          </a:p>
          <a:p>
            <a:pPr marL="1257300" lvl="2" indent="-342900">
              <a:lnSpc>
                <a:spcPct val="200000"/>
              </a:lnSpc>
              <a:buFont typeface="Arial" panose="020B0604020202020204" pitchFamily="34" charset="0"/>
              <a:buChar char="•"/>
            </a:pPr>
            <a:r>
              <a:rPr lang="en-IN" dirty="0"/>
              <a:t>The seek() method is used to move the cursor to a specific position in a file. </a:t>
            </a:r>
          </a:p>
          <a:p>
            <a:pPr marL="1257300" lvl="2" indent="-342900">
              <a:lnSpc>
                <a:spcPct val="200000"/>
              </a:lnSpc>
              <a:buFont typeface="Arial" panose="020B0604020202020204" pitchFamily="34" charset="0"/>
              <a:buChar char="•"/>
            </a:pPr>
            <a:r>
              <a:rPr lang="en-IN" dirty="0"/>
              <a:t>It takes an integer as a parameter to specify the position</a:t>
            </a:r>
          </a:p>
        </p:txBody>
      </p:sp>
      <p:sp>
        <p:nvSpPr>
          <p:cNvPr id="4" name="TextBox 3">
            <a:extLst>
              <a:ext uri="{FF2B5EF4-FFF2-40B4-BE49-F238E27FC236}">
                <a16:creationId xmlns:a16="http://schemas.microsoft.com/office/drawing/2014/main" id="{0F61C0F1-1B18-B2D0-7DED-26BEF12B33E2}"/>
              </a:ext>
            </a:extLst>
          </p:cNvPr>
          <p:cNvSpPr txBox="1"/>
          <p:nvPr/>
        </p:nvSpPr>
        <p:spPr>
          <a:xfrm>
            <a:off x="3468413" y="321516"/>
            <a:ext cx="7420302" cy="461665"/>
          </a:xfrm>
          <a:prstGeom prst="rect">
            <a:avLst/>
          </a:prstGeom>
          <a:noFill/>
        </p:spPr>
        <p:txBody>
          <a:bodyPr wrap="square">
            <a:spAutoFit/>
          </a:bodyPr>
          <a:lstStyle/>
          <a:p>
            <a:pPr algn="l"/>
            <a:r>
              <a:rPr lang="en-IN" sz="2400" b="1" dirty="0">
                <a:solidFill>
                  <a:schemeClr val="accent3">
                    <a:lumMod val="75000"/>
                    <a:lumOff val="25000"/>
                  </a:schemeClr>
                </a:solidFill>
              </a:rPr>
              <a:t>Methods</a:t>
            </a:r>
            <a:endParaRPr lang="en-IN" sz="2400" b="1" i="0" dirty="0">
              <a:effectLst/>
              <a:latin typeface="Söhne"/>
            </a:endParaRPr>
          </a:p>
        </p:txBody>
      </p:sp>
    </p:spTree>
    <p:extLst>
      <p:ext uri="{BB962C8B-B14F-4D97-AF65-F5344CB8AC3E}">
        <p14:creationId xmlns:p14="http://schemas.microsoft.com/office/powerpoint/2010/main" val="104233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640327"/>
          </a:xfrm>
          <a:prstGeom prst="rect">
            <a:avLst/>
          </a:prstGeom>
          <a:noFill/>
        </p:spPr>
        <p:txBody>
          <a:bodyPr wrap="square">
            <a:spAutoFit/>
          </a:bodyPr>
          <a:lstStyle/>
          <a:p>
            <a:pPr algn="l"/>
            <a:r>
              <a:rPr lang="en-IN" sz="2400" b="1" dirty="0">
                <a:solidFill>
                  <a:schemeClr val="accent3">
                    <a:lumMod val="75000"/>
                    <a:lumOff val="25000"/>
                  </a:schemeClr>
                </a:solidFill>
              </a:rPr>
              <a:t>Access modes</a:t>
            </a:r>
          </a:p>
          <a:p>
            <a:pPr algn="l"/>
            <a:r>
              <a:rPr lang="en-IN" dirty="0"/>
              <a:t>Python has different modes for accessing files, each mode </a:t>
            </a:r>
            <a:r>
              <a:rPr lang="en-IN" i="1" u="sng" dirty="0">
                <a:solidFill>
                  <a:schemeClr val="accent3">
                    <a:lumMod val="50000"/>
                    <a:lumOff val="50000"/>
                  </a:schemeClr>
                </a:solidFill>
              </a:rPr>
              <a:t>determines how the file can be opened and used</a:t>
            </a:r>
            <a:r>
              <a:rPr lang="en-IN" dirty="0"/>
              <a:t>. </a:t>
            </a:r>
          </a:p>
          <a:p>
            <a:pPr marL="285750" indent="-285750" algn="l">
              <a:buFont typeface="Arial" panose="020B0604020202020204" pitchFamily="34" charset="0"/>
              <a:buChar char="•"/>
            </a:pPr>
            <a:r>
              <a:rPr lang="en-IN" dirty="0"/>
              <a:t>The modes can be</a:t>
            </a:r>
            <a:r>
              <a:rPr lang="en-IN" b="1" dirty="0">
                <a:solidFill>
                  <a:schemeClr val="accent3">
                    <a:lumMod val="50000"/>
                    <a:lumOff val="50000"/>
                  </a:schemeClr>
                </a:solidFill>
              </a:rPr>
              <a:t> </a:t>
            </a:r>
            <a:r>
              <a:rPr lang="en-IN" dirty="0">
                <a:solidFill>
                  <a:schemeClr val="accent3">
                    <a:lumMod val="50000"/>
                    <a:lumOff val="50000"/>
                  </a:schemeClr>
                </a:solidFill>
              </a:rPr>
              <a:t>specified as a string argument when opening a file using </a:t>
            </a:r>
            <a:r>
              <a:rPr lang="en-IN" b="1" dirty="0">
                <a:solidFill>
                  <a:srgbClr val="FF0000"/>
                </a:solidFill>
              </a:rPr>
              <a:t>the built-in open() function</a:t>
            </a:r>
          </a:p>
          <a:p>
            <a:pPr algn="l"/>
            <a:endParaRPr lang="en-IN" dirty="0"/>
          </a:p>
          <a:p>
            <a:pPr lvl="1" indent="-342900">
              <a:lnSpc>
                <a:spcPct val="125000"/>
              </a:lnSpc>
              <a:buFont typeface="Wingdings" panose="05000000000000000000" pitchFamily="2" charset="2"/>
              <a:buChar char="Ø"/>
            </a:pPr>
            <a:r>
              <a:rPr lang="en-IN" sz="2400" b="1" dirty="0">
                <a:latin typeface="Söhne"/>
              </a:rPr>
              <a:t>Read mode ("r"):</a:t>
            </a:r>
          </a:p>
          <a:p>
            <a:pPr marL="914400" lvl="5" indent="-342900">
              <a:lnSpc>
                <a:spcPct val="125000"/>
              </a:lnSpc>
              <a:buFont typeface="Arial" panose="020B0604020202020204" pitchFamily="34" charset="0"/>
              <a:buChar char="•"/>
            </a:pPr>
            <a:r>
              <a:rPr lang="en-IN" dirty="0"/>
              <a:t>The read mode is used to open a file for reading. </a:t>
            </a:r>
          </a:p>
          <a:p>
            <a:pPr marL="914400" lvl="5" indent="-342900">
              <a:lnSpc>
                <a:spcPct val="125000"/>
              </a:lnSpc>
              <a:buFont typeface="Arial" panose="020B0604020202020204" pitchFamily="34" charset="0"/>
              <a:buChar char="•"/>
            </a:pPr>
            <a:r>
              <a:rPr lang="en-IN" dirty="0"/>
              <a:t>It is the default mode and does not allow any changes to the file.</a:t>
            </a:r>
          </a:p>
          <a:p>
            <a:pPr lvl="1" indent="-342900">
              <a:lnSpc>
                <a:spcPct val="125000"/>
              </a:lnSpc>
              <a:buFont typeface="Wingdings" panose="05000000000000000000" pitchFamily="2" charset="2"/>
              <a:buChar char="Ø"/>
            </a:pPr>
            <a:r>
              <a:rPr lang="en-IN" sz="2400" b="1" dirty="0">
                <a:latin typeface="Söhne"/>
              </a:rPr>
              <a:t>Write mode ("w"):</a:t>
            </a:r>
          </a:p>
          <a:p>
            <a:pPr marL="914400" lvl="5" indent="-342900">
              <a:lnSpc>
                <a:spcPct val="125000"/>
              </a:lnSpc>
              <a:buFont typeface="Arial" panose="020B0604020202020204" pitchFamily="34" charset="0"/>
              <a:buChar char="•"/>
            </a:pPr>
            <a:r>
              <a:rPr lang="en-IN" dirty="0"/>
              <a:t>The write mode is used to open a file for writing. </a:t>
            </a:r>
          </a:p>
          <a:p>
            <a:pPr marL="914400" lvl="5" indent="-342900">
              <a:lnSpc>
                <a:spcPct val="125000"/>
              </a:lnSpc>
              <a:buFont typeface="Arial" panose="020B0604020202020204" pitchFamily="34" charset="0"/>
              <a:buChar char="•"/>
            </a:pPr>
            <a:r>
              <a:rPr lang="en-IN" dirty="0"/>
              <a:t>It overwrites the existing file or creates a new file if it does not exist.</a:t>
            </a:r>
          </a:p>
          <a:p>
            <a:pPr lvl="1" indent="-342900">
              <a:lnSpc>
                <a:spcPct val="125000"/>
              </a:lnSpc>
              <a:buFont typeface="Wingdings" panose="05000000000000000000" pitchFamily="2" charset="2"/>
              <a:buChar char="Ø"/>
            </a:pPr>
            <a:r>
              <a:rPr lang="en-IN" sz="2400" b="1" dirty="0">
                <a:latin typeface="Söhne"/>
              </a:rPr>
              <a:t>Append mode ("a"):</a:t>
            </a:r>
          </a:p>
          <a:p>
            <a:pPr marL="914400" lvl="5" indent="-342900">
              <a:lnSpc>
                <a:spcPct val="125000"/>
              </a:lnSpc>
              <a:buFont typeface="Arial" panose="020B0604020202020204" pitchFamily="34" charset="0"/>
              <a:buChar char="•"/>
            </a:pPr>
            <a:r>
              <a:rPr lang="en-IN" dirty="0"/>
              <a:t>The append mode is used to open a file for appending. </a:t>
            </a:r>
          </a:p>
          <a:p>
            <a:pPr marL="914400" lvl="5" indent="-342900">
              <a:lnSpc>
                <a:spcPct val="125000"/>
              </a:lnSpc>
              <a:buFont typeface="Arial" panose="020B0604020202020204" pitchFamily="34" charset="0"/>
              <a:buChar char="•"/>
            </a:pPr>
            <a:r>
              <a:rPr lang="en-IN" dirty="0"/>
              <a:t>It adds new data to the end of the file without overwriting the existing data.</a:t>
            </a:r>
          </a:p>
          <a:p>
            <a:pPr lvl="1" indent="-342900">
              <a:lnSpc>
                <a:spcPct val="125000"/>
              </a:lnSpc>
              <a:buFont typeface="Wingdings" panose="05000000000000000000" pitchFamily="2" charset="2"/>
              <a:buChar char="Ø"/>
            </a:pPr>
            <a:r>
              <a:rPr lang="en-IN" sz="2400" b="1" dirty="0">
                <a:latin typeface="Söhne"/>
              </a:rPr>
              <a:t>Binary mode ("b"):</a:t>
            </a:r>
          </a:p>
          <a:p>
            <a:pPr marL="914400" lvl="5" indent="-342900">
              <a:lnSpc>
                <a:spcPct val="125000"/>
              </a:lnSpc>
              <a:buFont typeface="Arial" panose="020B0604020202020204" pitchFamily="34" charset="0"/>
              <a:buChar char="•"/>
            </a:pPr>
            <a:r>
              <a:rPr lang="en-IN" dirty="0"/>
              <a:t>The binary mode is used to read or write a file in binary format.</a:t>
            </a:r>
          </a:p>
        </p:txBody>
      </p:sp>
    </p:spTree>
    <p:extLst>
      <p:ext uri="{BB962C8B-B14F-4D97-AF65-F5344CB8AC3E}">
        <p14:creationId xmlns:p14="http://schemas.microsoft.com/office/powerpoint/2010/main" val="347852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302156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630391"/>
            <a:ext cx="11652344" cy="6094489"/>
          </a:xfrm>
          <a:prstGeom prst="rect">
            <a:avLst/>
          </a:prstGeom>
          <a:noFill/>
        </p:spPr>
        <p:txBody>
          <a:bodyPr wrap="square">
            <a:spAutoFit/>
          </a:bodyPr>
          <a:lstStyle/>
          <a:p>
            <a:pPr lvl="1" indent="-342900">
              <a:lnSpc>
                <a:spcPct val="200000"/>
              </a:lnSpc>
              <a:buFont typeface="Arial" panose="020B0604020202020204" pitchFamily="34" charset="0"/>
              <a:buChar char="•"/>
            </a:pPr>
            <a:r>
              <a:rPr lang="en-IN" sz="2400" dirty="0">
                <a:latin typeface="Söhne"/>
              </a:rPr>
              <a:t>"r" - read mode</a:t>
            </a:r>
          </a:p>
          <a:p>
            <a:pPr marL="914400" lvl="5" indent="-342900">
              <a:lnSpc>
                <a:spcPct val="200000"/>
              </a:lnSpc>
              <a:buFont typeface="Arial" panose="020B0604020202020204" pitchFamily="34" charset="0"/>
              <a:buChar char="•"/>
            </a:pPr>
            <a:r>
              <a:rPr lang="en-IN" dirty="0"/>
              <a:t>read-only mode, which means that you can only read the contents of the file.</a:t>
            </a:r>
          </a:p>
          <a:p>
            <a:pPr lvl="1" indent="-342900">
              <a:lnSpc>
                <a:spcPct val="200000"/>
              </a:lnSpc>
              <a:buFont typeface="Arial" panose="020B0604020202020204" pitchFamily="34" charset="0"/>
              <a:buChar char="•"/>
            </a:pPr>
            <a:r>
              <a:rPr lang="en-IN" sz="2400" dirty="0">
                <a:latin typeface="Söhne"/>
              </a:rPr>
              <a:t>"w" - write mode</a:t>
            </a:r>
          </a:p>
          <a:p>
            <a:pPr marL="914400" lvl="5" indent="-342900">
              <a:lnSpc>
                <a:spcPct val="200000"/>
              </a:lnSpc>
              <a:buFont typeface="Arial" panose="020B0604020202020204" pitchFamily="34" charset="0"/>
              <a:buChar char="•"/>
            </a:pPr>
            <a:r>
              <a:rPr lang="en-IN" dirty="0"/>
              <a:t>write-only mode, which means that you can only write new contents to the file. </a:t>
            </a:r>
          </a:p>
          <a:p>
            <a:pPr marL="914400" lvl="5" indent="-342900">
              <a:lnSpc>
                <a:spcPct val="200000"/>
              </a:lnSpc>
              <a:buFont typeface="Arial" panose="020B0604020202020204" pitchFamily="34" charset="0"/>
              <a:buChar char="•"/>
            </a:pPr>
            <a:r>
              <a:rPr lang="en-IN" dirty="0"/>
              <a:t>If the file does not exist, it will be created. </a:t>
            </a:r>
          </a:p>
          <a:p>
            <a:pPr marL="914400" lvl="5" indent="-342900">
              <a:lnSpc>
                <a:spcPct val="200000"/>
              </a:lnSpc>
              <a:buFont typeface="Arial" panose="020B0604020202020204" pitchFamily="34" charset="0"/>
              <a:buChar char="•"/>
            </a:pPr>
            <a:r>
              <a:rPr lang="en-IN" dirty="0"/>
              <a:t>If it does exist, its previous contents will be deleted.</a:t>
            </a:r>
          </a:p>
          <a:p>
            <a:pPr lvl="1" indent="-342900">
              <a:lnSpc>
                <a:spcPct val="200000"/>
              </a:lnSpc>
              <a:buFont typeface="Arial" panose="020B0604020202020204" pitchFamily="34" charset="0"/>
              <a:buChar char="•"/>
            </a:pPr>
            <a:r>
              <a:rPr lang="en-IN" sz="2400" dirty="0">
                <a:latin typeface="Söhne"/>
              </a:rPr>
              <a:t>"a" - append mode</a:t>
            </a:r>
          </a:p>
          <a:p>
            <a:pPr marL="914400" lvl="5" indent="-342900">
              <a:lnSpc>
                <a:spcPct val="200000"/>
              </a:lnSpc>
              <a:buFont typeface="Arial" panose="020B0604020202020204" pitchFamily="34" charset="0"/>
              <a:buChar char="•"/>
            </a:pPr>
            <a:r>
              <a:rPr lang="en-IN" dirty="0"/>
              <a:t>append-only mode, which means that you can only add new contents to the end of the file.</a:t>
            </a:r>
          </a:p>
          <a:p>
            <a:pPr marL="914400" lvl="5" indent="-342900">
              <a:lnSpc>
                <a:spcPct val="200000"/>
              </a:lnSpc>
              <a:buFont typeface="Arial" panose="020B0604020202020204" pitchFamily="34" charset="0"/>
              <a:buChar char="•"/>
            </a:pPr>
            <a:r>
              <a:rPr lang="en-IN" dirty="0"/>
              <a:t>The file pointer is placed at the end of the file, and the data is added to the end of the file. </a:t>
            </a:r>
          </a:p>
          <a:p>
            <a:pPr marL="914400" lvl="5" indent="-342900">
              <a:lnSpc>
                <a:spcPct val="200000"/>
              </a:lnSpc>
              <a:buFont typeface="Arial" panose="020B0604020202020204" pitchFamily="34" charset="0"/>
              <a:buChar char="•"/>
            </a:pPr>
            <a:r>
              <a:rPr lang="en-IN" dirty="0"/>
              <a:t>If the file does not exist, it will be created.</a:t>
            </a:r>
          </a:p>
        </p:txBody>
      </p:sp>
      <p:sp>
        <p:nvSpPr>
          <p:cNvPr id="4" name="TextBox 3">
            <a:extLst>
              <a:ext uri="{FF2B5EF4-FFF2-40B4-BE49-F238E27FC236}">
                <a16:creationId xmlns:a16="http://schemas.microsoft.com/office/drawing/2014/main" id="{22ACFE5C-351F-8EC4-7B1C-350C09C3E870}"/>
              </a:ext>
            </a:extLst>
          </p:cNvPr>
          <p:cNvSpPr txBox="1"/>
          <p:nvPr/>
        </p:nvSpPr>
        <p:spPr>
          <a:xfrm>
            <a:off x="3541986" y="301848"/>
            <a:ext cx="7420302" cy="461665"/>
          </a:xfrm>
          <a:prstGeom prst="rect">
            <a:avLst/>
          </a:prstGeom>
          <a:noFill/>
        </p:spPr>
        <p:txBody>
          <a:bodyPr wrap="square">
            <a:spAutoFit/>
          </a:bodyPr>
          <a:lstStyle/>
          <a:p>
            <a:r>
              <a:rPr lang="en-IN" sz="2400" b="1" dirty="0">
                <a:solidFill>
                  <a:schemeClr val="accent3">
                    <a:lumMod val="75000"/>
                    <a:lumOff val="25000"/>
                  </a:schemeClr>
                </a:solidFill>
              </a:rPr>
              <a:t>Access modes (available modes)</a:t>
            </a:r>
            <a:endParaRPr lang="en-IN" sz="2400" dirty="0"/>
          </a:p>
        </p:txBody>
      </p:sp>
    </p:spTree>
    <p:extLst>
      <p:ext uri="{BB962C8B-B14F-4D97-AF65-F5344CB8AC3E}">
        <p14:creationId xmlns:p14="http://schemas.microsoft.com/office/powerpoint/2010/main" val="116613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252248"/>
            <a:ext cx="853949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520425" y="840598"/>
            <a:ext cx="11652344" cy="5667449"/>
          </a:xfrm>
          <a:prstGeom prst="rect">
            <a:avLst/>
          </a:prstGeom>
          <a:noFill/>
        </p:spPr>
        <p:txBody>
          <a:bodyPr wrap="square">
            <a:spAutoFit/>
          </a:bodyPr>
          <a:lstStyle/>
          <a:p>
            <a:pPr algn="l"/>
            <a:r>
              <a:rPr lang="en-IN" sz="2400" b="1" dirty="0">
                <a:solidFill>
                  <a:schemeClr val="accent3">
                    <a:lumMod val="75000"/>
                    <a:lumOff val="25000"/>
                  </a:schemeClr>
                </a:solidFill>
              </a:rPr>
              <a:t>Access modes (available modes)</a:t>
            </a:r>
            <a:endParaRPr lang="en-IN" sz="2400" dirty="0">
              <a:latin typeface="Söhne"/>
            </a:endParaRPr>
          </a:p>
          <a:p>
            <a:pPr lvl="1" indent="-342900">
              <a:lnSpc>
                <a:spcPct val="150000"/>
              </a:lnSpc>
              <a:buFont typeface="Arial" panose="020B0604020202020204" pitchFamily="34" charset="0"/>
              <a:buChar char="•"/>
            </a:pPr>
            <a:r>
              <a:rPr lang="en-IN" dirty="0"/>
              <a:t>"x" - exclusive creation mode</a:t>
            </a:r>
          </a:p>
          <a:p>
            <a:pPr lvl="3" indent="-342900">
              <a:lnSpc>
                <a:spcPct val="150000"/>
              </a:lnSpc>
              <a:buFont typeface="Arial" panose="020B0604020202020204" pitchFamily="34" charset="0"/>
              <a:buChar char="•"/>
            </a:pPr>
            <a:r>
              <a:rPr lang="en-IN" dirty="0"/>
              <a:t>create a new file, but only if it doesn't already exist.</a:t>
            </a:r>
          </a:p>
          <a:p>
            <a:pPr marL="1028700" lvl="3">
              <a:lnSpc>
                <a:spcPct val="150000"/>
              </a:lnSpc>
            </a:pPr>
            <a:endParaRPr lang="en-IN" dirty="0"/>
          </a:p>
          <a:p>
            <a:pPr lvl="1" indent="-342900">
              <a:lnSpc>
                <a:spcPct val="150000"/>
              </a:lnSpc>
              <a:buFont typeface="Arial" panose="020B0604020202020204" pitchFamily="34" charset="0"/>
              <a:buChar char="•"/>
            </a:pPr>
            <a:r>
              <a:rPr lang="en-IN" dirty="0"/>
              <a:t>"t" - text mode</a:t>
            </a:r>
          </a:p>
          <a:p>
            <a:pPr lvl="3" indent="-342900">
              <a:lnSpc>
                <a:spcPct val="150000"/>
              </a:lnSpc>
              <a:buFont typeface="Arial" panose="020B0604020202020204" pitchFamily="34" charset="0"/>
              <a:buChar char="•"/>
            </a:pPr>
            <a:r>
              <a:rPr lang="en-IN" dirty="0"/>
              <a:t>means that the file is treated as a text file and the data is read or written as a string</a:t>
            </a:r>
            <a:r>
              <a:rPr lang="en-IN" sz="2400" dirty="0">
                <a:latin typeface="Söhne"/>
              </a:rPr>
              <a:t>.</a:t>
            </a:r>
          </a:p>
          <a:p>
            <a:pPr marL="1028700" lvl="3">
              <a:lnSpc>
                <a:spcPct val="150000"/>
              </a:lnSpc>
            </a:pPr>
            <a:endParaRPr lang="en-IN" sz="2400" dirty="0">
              <a:latin typeface="Söhne"/>
            </a:endParaRPr>
          </a:p>
          <a:p>
            <a:pPr lvl="1" indent="-342900">
              <a:lnSpc>
                <a:spcPct val="150000"/>
              </a:lnSpc>
              <a:buFont typeface="Arial" panose="020B0604020202020204" pitchFamily="34" charset="0"/>
              <a:buChar char="•"/>
            </a:pPr>
            <a:r>
              <a:rPr lang="en-IN" dirty="0"/>
              <a:t>"b" - binary mode</a:t>
            </a:r>
          </a:p>
          <a:p>
            <a:pPr lvl="3" indent="-342900">
              <a:lnSpc>
                <a:spcPct val="150000"/>
              </a:lnSpc>
              <a:buFont typeface="Arial" panose="020B0604020202020204" pitchFamily="34" charset="0"/>
              <a:buChar char="•"/>
            </a:pPr>
            <a:r>
              <a:rPr lang="en-IN" dirty="0"/>
              <a:t>means that the file is treated as a binary file and the data is read or written as bytes</a:t>
            </a:r>
          </a:p>
          <a:p>
            <a:pPr lvl="3" indent="-342900">
              <a:lnSpc>
                <a:spcPct val="150000"/>
              </a:lnSpc>
              <a:buFont typeface="Arial" panose="020B0604020202020204" pitchFamily="34" charset="0"/>
              <a:buChar char="•"/>
            </a:pPr>
            <a:r>
              <a:rPr lang="en-IN" dirty="0"/>
              <a:t>The binary mode is used to read or write binary data, such as images, videos, etc. </a:t>
            </a:r>
          </a:p>
          <a:p>
            <a:pPr lvl="3" indent="-342900">
              <a:lnSpc>
                <a:spcPct val="150000"/>
              </a:lnSpc>
              <a:buFont typeface="Arial" panose="020B0604020202020204" pitchFamily="34" charset="0"/>
              <a:buChar char="•"/>
            </a:pPr>
            <a:r>
              <a:rPr lang="en-IN" dirty="0"/>
              <a:t>This mode should be used along with the other modes.</a:t>
            </a:r>
          </a:p>
          <a:p>
            <a:pPr lvl="3" indent="-342900">
              <a:lnSpc>
                <a:spcPct val="150000"/>
              </a:lnSpc>
              <a:buFont typeface="Arial" panose="020B0604020202020204" pitchFamily="34" charset="0"/>
              <a:buChar char="•"/>
            </a:pPr>
            <a:r>
              <a:rPr lang="en-IN" dirty="0"/>
              <a:t>Note that when working with binary files, the data is represented as bytes instead of characters. </a:t>
            </a:r>
          </a:p>
          <a:p>
            <a:pPr lvl="4" indent="-342900">
              <a:lnSpc>
                <a:spcPct val="150000"/>
              </a:lnSpc>
              <a:buFont typeface="Arial" panose="020B0604020202020204" pitchFamily="34" charset="0"/>
              <a:buChar char="•"/>
            </a:pPr>
            <a:r>
              <a:rPr lang="en-IN" dirty="0"/>
              <a:t>As such, we </a:t>
            </a:r>
            <a:r>
              <a:rPr lang="en-IN" i="1" u="sng" dirty="0"/>
              <a:t>use the b suffix to denote binary mode</a:t>
            </a:r>
            <a:r>
              <a:rPr lang="en-IN" dirty="0"/>
              <a:t>.</a:t>
            </a:r>
          </a:p>
        </p:txBody>
      </p:sp>
    </p:spTree>
    <p:extLst>
      <p:ext uri="{BB962C8B-B14F-4D97-AF65-F5344CB8AC3E}">
        <p14:creationId xmlns:p14="http://schemas.microsoft.com/office/powerpoint/2010/main" val="33062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E7921B-04B1-443E-BF62-F5007B5B7B3E}"/>
              </a:ext>
            </a:extLst>
          </p:cNvPr>
          <p:cNvSpPr>
            <a:spLocks noGrp="1"/>
          </p:cNvSpPr>
          <p:nvPr>
            <p:ph type="body" sz="quarter" idx="11"/>
          </p:nvPr>
        </p:nvSpPr>
        <p:spPr>
          <a:xfrm>
            <a:off x="520425" y="105103"/>
            <a:ext cx="3000541" cy="511265"/>
          </a:xfrm>
        </p:spPr>
        <p:txBody>
          <a:bodyPr/>
          <a:lstStyle/>
          <a:p>
            <a:r>
              <a:rPr lang="en-IN" dirty="0"/>
              <a:t>File Handling</a:t>
            </a:r>
            <a:endParaRPr lang="en-GB" dirty="0"/>
          </a:p>
        </p:txBody>
      </p:sp>
      <p:sp>
        <p:nvSpPr>
          <p:cNvPr id="5" name="TextBox 4">
            <a:extLst>
              <a:ext uri="{FF2B5EF4-FFF2-40B4-BE49-F238E27FC236}">
                <a16:creationId xmlns:a16="http://schemas.microsoft.com/office/drawing/2014/main" id="{38B1CE94-2B28-3AFF-500B-E9D9221DBDE8}"/>
              </a:ext>
            </a:extLst>
          </p:cNvPr>
          <p:cNvSpPr txBox="1"/>
          <p:nvPr/>
        </p:nvSpPr>
        <p:spPr>
          <a:xfrm>
            <a:off x="446852" y="703963"/>
            <a:ext cx="11652344" cy="5921365"/>
          </a:xfrm>
          <a:prstGeom prst="rect">
            <a:avLst/>
          </a:prstGeom>
          <a:noFill/>
        </p:spPr>
        <p:txBody>
          <a:bodyPr wrap="square">
            <a:spAutoFit/>
          </a:bodyPr>
          <a:lstStyle/>
          <a:p>
            <a:pPr lvl="1" indent="-342900">
              <a:lnSpc>
                <a:spcPct val="125000"/>
              </a:lnSpc>
              <a:buFont typeface="Wingdings" panose="05000000000000000000" pitchFamily="2" charset="2"/>
              <a:buChar char="Ø"/>
            </a:pPr>
            <a:r>
              <a:rPr lang="en-IN" b="1" dirty="0"/>
              <a:t>Read and Write mode ("r+"):</a:t>
            </a:r>
          </a:p>
          <a:p>
            <a:pPr lvl="3" indent="-342900">
              <a:lnSpc>
                <a:spcPct val="150000"/>
              </a:lnSpc>
              <a:buFont typeface="Arial" panose="020B0604020202020204" pitchFamily="34" charset="0"/>
              <a:buChar char="•"/>
            </a:pPr>
            <a:r>
              <a:rPr lang="en-IN" dirty="0"/>
              <a:t>The read and write mode is used to open a file for both reading and writing.</a:t>
            </a:r>
          </a:p>
          <a:p>
            <a:pPr lvl="3" indent="-342900">
              <a:lnSpc>
                <a:spcPct val="150000"/>
              </a:lnSpc>
              <a:buFont typeface="Arial" panose="020B0604020202020204" pitchFamily="34" charset="0"/>
              <a:buChar char="•"/>
            </a:pPr>
            <a:r>
              <a:rPr lang="en-IN" dirty="0"/>
              <a:t> The file pointer is placed at the beginning of the file, and the data can be read or written anywhere in the file.</a:t>
            </a:r>
          </a:p>
          <a:p>
            <a:pPr lvl="3" indent="-342900">
              <a:lnSpc>
                <a:spcPct val="150000"/>
              </a:lnSpc>
              <a:buFont typeface="Arial" panose="020B0604020202020204" pitchFamily="34" charset="0"/>
              <a:buChar char="•"/>
            </a:pPr>
            <a:r>
              <a:rPr lang="en-IN" dirty="0"/>
              <a:t>If the file does not exist, it will raise a </a:t>
            </a:r>
            <a:r>
              <a:rPr lang="en-IN" i="1" dirty="0" err="1">
                <a:solidFill>
                  <a:srgbClr val="0070C0"/>
                </a:solidFill>
              </a:rPr>
              <a:t>FileNotFoundError</a:t>
            </a:r>
            <a:r>
              <a:rPr lang="en-IN" dirty="0"/>
              <a:t>.</a:t>
            </a:r>
          </a:p>
          <a:p>
            <a:pPr lvl="1" indent="-342900">
              <a:lnSpc>
                <a:spcPct val="125000"/>
              </a:lnSpc>
              <a:buFont typeface="Wingdings" panose="05000000000000000000" pitchFamily="2" charset="2"/>
              <a:buChar char="Ø"/>
            </a:pPr>
            <a:endParaRPr lang="en-IN" b="1" dirty="0"/>
          </a:p>
          <a:p>
            <a:pPr lvl="1" indent="-342900">
              <a:lnSpc>
                <a:spcPct val="125000"/>
              </a:lnSpc>
              <a:buFont typeface="Wingdings" panose="05000000000000000000" pitchFamily="2" charset="2"/>
              <a:buChar char="Ø"/>
            </a:pPr>
            <a:r>
              <a:rPr lang="en-IN" b="1" dirty="0"/>
              <a:t>Write and Read mode ("w+"):</a:t>
            </a:r>
          </a:p>
          <a:p>
            <a:pPr lvl="3" indent="-342900">
              <a:lnSpc>
                <a:spcPct val="150000"/>
              </a:lnSpc>
              <a:buFont typeface="Arial" panose="020B0604020202020204" pitchFamily="34" charset="0"/>
              <a:buChar char="•"/>
            </a:pPr>
            <a:r>
              <a:rPr lang="en-IN" dirty="0"/>
              <a:t>The write and read mode is used to open a file for both writing and reading. </a:t>
            </a:r>
          </a:p>
          <a:p>
            <a:pPr lvl="3" indent="-342900">
              <a:lnSpc>
                <a:spcPct val="150000"/>
              </a:lnSpc>
              <a:buFont typeface="Arial" panose="020B0604020202020204" pitchFamily="34" charset="0"/>
              <a:buChar char="•"/>
            </a:pPr>
            <a:r>
              <a:rPr lang="en-IN" dirty="0"/>
              <a:t>If the file already exists, its contents will be overwritten. </a:t>
            </a:r>
          </a:p>
          <a:p>
            <a:pPr lvl="3" indent="-342900">
              <a:lnSpc>
                <a:spcPct val="150000"/>
              </a:lnSpc>
              <a:buFont typeface="Arial" panose="020B0604020202020204" pitchFamily="34" charset="0"/>
              <a:buChar char="•"/>
            </a:pPr>
            <a:r>
              <a:rPr lang="en-IN" dirty="0"/>
              <a:t>If the file does not exist, it will be created.</a:t>
            </a:r>
          </a:p>
          <a:p>
            <a:pPr lvl="1" indent="-342900">
              <a:lnSpc>
                <a:spcPct val="125000"/>
              </a:lnSpc>
              <a:buFont typeface="Wingdings" panose="05000000000000000000" pitchFamily="2" charset="2"/>
              <a:buChar char="Ø"/>
            </a:pPr>
            <a:endParaRPr lang="en-IN" b="1" dirty="0"/>
          </a:p>
          <a:p>
            <a:pPr lvl="1" indent="-342900">
              <a:lnSpc>
                <a:spcPct val="125000"/>
              </a:lnSpc>
              <a:buFont typeface="Wingdings" panose="05000000000000000000" pitchFamily="2" charset="2"/>
              <a:buChar char="Ø"/>
            </a:pPr>
            <a:r>
              <a:rPr lang="en-IN" b="1" dirty="0"/>
              <a:t>Append and Read mode ("a+"):</a:t>
            </a:r>
          </a:p>
          <a:p>
            <a:pPr lvl="3" indent="-342900">
              <a:lnSpc>
                <a:spcPct val="150000"/>
              </a:lnSpc>
              <a:buFont typeface="Arial" panose="020B0604020202020204" pitchFamily="34" charset="0"/>
              <a:buChar char="•"/>
            </a:pPr>
            <a:r>
              <a:rPr lang="en-IN" dirty="0"/>
              <a:t>The append and read mode is used to open a file for both appending and reading. </a:t>
            </a:r>
          </a:p>
          <a:p>
            <a:pPr lvl="3" indent="-342900">
              <a:lnSpc>
                <a:spcPct val="150000"/>
              </a:lnSpc>
              <a:buFont typeface="Arial" panose="020B0604020202020204" pitchFamily="34" charset="0"/>
              <a:buChar char="•"/>
            </a:pPr>
            <a:r>
              <a:rPr lang="en-IN" dirty="0"/>
              <a:t>It adds new data to the end of the file without overwriting the existing data.</a:t>
            </a:r>
          </a:p>
          <a:p>
            <a:pPr lvl="3" indent="-342900">
              <a:lnSpc>
                <a:spcPct val="150000"/>
              </a:lnSpc>
              <a:buFont typeface="Arial" panose="020B0604020202020204" pitchFamily="34" charset="0"/>
              <a:buChar char="•"/>
            </a:pPr>
            <a:r>
              <a:rPr lang="en-IN" dirty="0"/>
              <a:t>The file pointer is placed at the end of the file, and the data is added to the end of the file.</a:t>
            </a:r>
          </a:p>
        </p:txBody>
      </p:sp>
      <p:sp>
        <p:nvSpPr>
          <p:cNvPr id="4" name="TextBox 3">
            <a:extLst>
              <a:ext uri="{FF2B5EF4-FFF2-40B4-BE49-F238E27FC236}">
                <a16:creationId xmlns:a16="http://schemas.microsoft.com/office/drawing/2014/main" id="{454478AE-BB0E-BD2B-EDD6-DAE832381A37}"/>
              </a:ext>
            </a:extLst>
          </p:cNvPr>
          <p:cNvSpPr txBox="1"/>
          <p:nvPr/>
        </p:nvSpPr>
        <p:spPr>
          <a:xfrm>
            <a:off x="3520966" y="154703"/>
            <a:ext cx="5381298" cy="461665"/>
          </a:xfrm>
          <a:prstGeom prst="rect">
            <a:avLst/>
          </a:prstGeom>
          <a:noFill/>
        </p:spPr>
        <p:txBody>
          <a:bodyPr wrap="square">
            <a:spAutoFit/>
          </a:bodyPr>
          <a:lstStyle/>
          <a:p>
            <a:pPr algn="l"/>
            <a:r>
              <a:rPr lang="en-IN" sz="2400" b="1" dirty="0">
                <a:solidFill>
                  <a:schemeClr val="accent3">
                    <a:lumMod val="75000"/>
                    <a:lumOff val="25000"/>
                  </a:schemeClr>
                </a:solidFill>
              </a:rPr>
              <a:t>Access modes (Combined mode)</a:t>
            </a:r>
          </a:p>
        </p:txBody>
      </p:sp>
    </p:spTree>
    <p:extLst>
      <p:ext uri="{BB962C8B-B14F-4D97-AF65-F5344CB8AC3E}">
        <p14:creationId xmlns:p14="http://schemas.microsoft.com/office/powerpoint/2010/main" val="36889299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7F40F0F6132D49BA741EF4D6BA468A" ma:contentTypeVersion="10" ma:contentTypeDescription="Create a new document." ma:contentTypeScope="" ma:versionID="0099e791f4609a7b39386c959e5d2b32">
  <xsd:schema xmlns:xsd="http://www.w3.org/2001/XMLSchema" xmlns:xs="http://www.w3.org/2001/XMLSchema" xmlns:p="http://schemas.microsoft.com/office/2006/metadata/properties" xmlns:ns2="e3e9c0d0-eeac-4467-b7f9-6456003db818" xmlns:ns3="d106b260-c2bc-4dfd-bff3-30cbd7092616" targetNamespace="http://schemas.microsoft.com/office/2006/metadata/properties" ma:root="true" ma:fieldsID="2ab89750c5536ca5ad849bdae6dcc45b" ns2:_="" ns3:_="">
    <xsd:import namespace="e3e9c0d0-eeac-4467-b7f9-6456003db818"/>
    <xsd:import namespace="d106b260-c2bc-4dfd-bff3-30cbd709261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e9c0d0-eeac-4467-b7f9-6456003db8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06b260-c2bc-4dfd-bff3-30cbd709261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11de671-7454-4860-b1d9-467b306c4715}" ma:internalName="TaxCatchAll" ma:showField="CatchAllData" ma:web="d106b260-c2bc-4dfd-bff3-30cbd7092616">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e9c0d0-eeac-4467-b7f9-6456003db818">
      <Terms xmlns="http://schemas.microsoft.com/office/infopath/2007/PartnerControls"/>
    </lcf76f155ced4ddcb4097134ff3c332f>
    <TaxCatchAll xmlns="d106b260-c2bc-4dfd-bff3-30cbd7092616" xsi:nil="true"/>
  </documentManagement>
</p:properties>
</file>

<file path=customXml/itemProps1.xml><?xml version="1.0" encoding="utf-8"?>
<ds:datastoreItem xmlns:ds="http://schemas.openxmlformats.org/officeDocument/2006/customXml" ds:itemID="{ABB93E6B-3D1D-4DF2-BDEA-CE2275AA485E}">
  <ds:schemaRefs>
    <ds:schemaRef ds:uri="http://schemas.microsoft.com/sharepoint/v3/contenttype/forms"/>
  </ds:schemaRefs>
</ds:datastoreItem>
</file>

<file path=customXml/itemProps2.xml><?xml version="1.0" encoding="utf-8"?>
<ds:datastoreItem xmlns:ds="http://schemas.openxmlformats.org/officeDocument/2006/customXml" ds:itemID="{8F99B660-4D5E-445B-A697-394D8364C388}"/>
</file>

<file path=customXml/itemProps3.xml><?xml version="1.0" encoding="utf-8"?>
<ds:datastoreItem xmlns:ds="http://schemas.openxmlformats.org/officeDocument/2006/customXml" ds:itemID="{18F9F45E-BE47-4AC1-AD87-C6E14A4CA6D2}">
  <ds:schemaRefs>
    <ds:schemaRef ds:uri="http://purl.org/dc/dcmitype/"/>
    <ds:schemaRef ds:uri="85b99c86-8fc7-4ddd-9699-c634d5f8aa0a"/>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1509</TotalTime>
  <Words>2700</Words>
  <Application>Microsoft Office PowerPoint</Application>
  <PresentationFormat>Widescreen</PresentationFormat>
  <Paragraphs>289</Paragraphs>
  <Slides>21</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Söhne</vt:lpstr>
      <vt:lpstr>Ubuntu</vt:lpstr>
      <vt:lpstr>Ubuntu Light</vt:lpstr>
      <vt:lpstr>Ubuntu Medium</vt:lpstr>
      <vt:lpstr>Wingdings</vt:lpstr>
      <vt:lpstr>Capgemini Master 2021</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Dash, Bikash</dc:creator>
  <cp:lastModifiedBy>M, Sworna Vidhya</cp:lastModifiedBy>
  <cp:revision>585</cp:revision>
  <dcterms:created xsi:type="dcterms:W3CDTF">2022-03-08T04:17:32Z</dcterms:created>
  <dcterms:modified xsi:type="dcterms:W3CDTF">2023-03-14T06:58:54Z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0x010100397F40F0F6132D49BA741EF4D6BA468A</vt:lpwstr>
  </property>
</Properties>
</file>