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145706778" r:id="rId5"/>
    <p:sldId id="2145706901" r:id="rId6"/>
    <p:sldId id="2145706922" r:id="rId7"/>
    <p:sldId id="2145706902" r:id="rId8"/>
    <p:sldId id="2145706924" r:id="rId9"/>
    <p:sldId id="2145706925" r:id="rId10"/>
    <p:sldId id="214570692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FFFF"/>
    <a:srgbClr val="1D1F28"/>
    <a:srgbClr val="CDF0FB"/>
    <a:srgbClr val="F7D5DC"/>
    <a:srgbClr val="BFF7F8"/>
    <a:srgbClr val="F5C7D1"/>
    <a:srgbClr val="F2F2A0"/>
    <a:srgbClr val="272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680" y="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20EA4-6857-4D66-9357-479B725E4037}"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B01AB-A209-412F-96BB-66AB05E6BE86}" type="slidenum">
              <a:rPr lang="en-US" smtClean="0"/>
              <a:t>‹#›</a:t>
            </a:fld>
            <a:endParaRPr lang="en-US"/>
          </a:p>
        </p:txBody>
      </p:sp>
    </p:spTree>
    <p:extLst>
      <p:ext uri="{BB962C8B-B14F-4D97-AF65-F5344CB8AC3E}">
        <p14:creationId xmlns:p14="http://schemas.microsoft.com/office/powerpoint/2010/main" val="305536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116269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2</a:t>
            </a:fld>
            <a:endParaRPr lang="en-US"/>
          </a:p>
        </p:txBody>
      </p:sp>
    </p:spTree>
    <p:extLst>
      <p:ext uri="{BB962C8B-B14F-4D97-AF65-F5344CB8AC3E}">
        <p14:creationId xmlns:p14="http://schemas.microsoft.com/office/powerpoint/2010/main" val="3760046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9.png"/><Relationship Id="rId1" Type="http://schemas.openxmlformats.org/officeDocument/2006/relationships/tags" Target="../tags/tag5.xml"/><Relationship Id="rId6" Type="http://schemas.openxmlformats.org/officeDocument/2006/relationships/image" Target="../media/image11.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6.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GB"/>
              <a:t>Click to edit Master title style</a:t>
            </a:r>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184012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67226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2080729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de-DE"/>
          </a:p>
        </p:txBody>
      </p:sp>
    </p:spTree>
    <p:extLst>
      <p:ext uri="{BB962C8B-B14F-4D97-AF65-F5344CB8AC3E}">
        <p14:creationId xmlns:p14="http://schemas.microsoft.com/office/powerpoint/2010/main" val="122641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455249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GB"/>
              <a:t>Click to edit Master title style</a:t>
            </a:r>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9678506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2962637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GB"/>
              <a:t>Click icon to add picture</a:t>
            </a:r>
          </a:p>
        </p:txBody>
      </p:sp>
      <p:sp>
        <p:nvSpPr>
          <p:cNvPr id="6" name="Title 1">
            <a:extLst>
              <a:ext uri="{FF2B5EF4-FFF2-40B4-BE49-F238E27FC236}">
                <a16:creationId xmlns:a16="http://schemas.microsoft.com/office/drawing/2014/main" id="{387FBE8F-96C0-8149-9949-0AE4A6DB333A}"/>
              </a:ext>
            </a:extLst>
          </p:cNvPr>
          <p:cNvSpPr>
            <a:spLocks noGrp="1"/>
          </p:cNvSpPr>
          <p:nvPr>
            <p:ph type="title"/>
          </p:nvPr>
        </p:nvSpPr>
        <p:spPr>
          <a:xfrm>
            <a:off x="404813" y="388188"/>
            <a:ext cx="11091787" cy="716711"/>
          </a:xfrm>
        </p:spPr>
        <p:txBody>
          <a:bodyPr/>
          <a:lstStyle/>
          <a:p>
            <a:r>
              <a:rPr lang="en-GB"/>
              <a:t>Click to edit Master title style</a:t>
            </a:r>
            <a:endParaRPr lang="de-DE"/>
          </a:p>
        </p:txBody>
      </p:sp>
      <p:sp>
        <p:nvSpPr>
          <p:cNvPr id="7" name="Content Placeholder 4">
            <a:extLst>
              <a:ext uri="{FF2B5EF4-FFF2-40B4-BE49-F238E27FC236}">
                <a16:creationId xmlns:a16="http://schemas.microsoft.com/office/drawing/2014/main" id="{FBAFD04A-49AB-4B42-A861-AE69F21A1A44}"/>
              </a:ext>
            </a:extLst>
          </p:cNvPr>
          <p:cNvSpPr>
            <a:spLocks noGrp="1"/>
          </p:cNvSpPr>
          <p:nvPr>
            <p:ph sz="half" idx="12" hasCustomPrompt="1"/>
          </p:nvPr>
        </p:nvSpPr>
        <p:spPr>
          <a:xfrm>
            <a:off x="404812" y="1327151"/>
            <a:ext cx="5784851" cy="1093738"/>
          </a:xfrm>
        </p:spPr>
        <p:txBody>
          <a:bodyPr>
            <a:normAutofit/>
          </a:bodyPr>
          <a:lstStyle>
            <a:lvl1pPr>
              <a:defRPr sz="1600">
                <a:solidFill>
                  <a:srgbClr val="0070AD"/>
                </a:solidFill>
              </a:defRPr>
            </a:lvl1pPr>
          </a:lstStyle>
          <a:p>
            <a:pPr lvl="0"/>
            <a:r>
              <a:rPr lang="en-GB"/>
              <a:t>Short chapter description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a:t>
            </a:r>
            <a:r>
              <a:rPr lang="en-GB"/>
              <a:t>.</a:t>
            </a:r>
          </a:p>
          <a:p>
            <a:pPr lvl="0"/>
            <a:endParaRPr lang="en-GB"/>
          </a:p>
        </p:txBody>
      </p:sp>
    </p:spTree>
    <p:extLst>
      <p:ext uri="{BB962C8B-B14F-4D97-AF65-F5344CB8AC3E}">
        <p14:creationId xmlns:p14="http://schemas.microsoft.com/office/powerpoint/2010/main" val="335677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D7888031-812E-F745-BF65-54B5588FAA73}"/>
              </a:ext>
            </a:extLst>
          </p:cNvPr>
          <p:cNvSpPr>
            <a:spLocks noGrp="1"/>
          </p:cNvSpPr>
          <p:nvPr>
            <p:ph type="pic" sz="quarter" idx="10"/>
          </p:nvPr>
        </p:nvSpPr>
        <p:spPr>
          <a:xfrm>
            <a:off x="7320136" y="0"/>
            <a:ext cx="4871864"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GB"/>
              <a:t>Click icon to add picture</a:t>
            </a:r>
          </a:p>
        </p:txBody>
      </p:sp>
      <p:sp>
        <p:nvSpPr>
          <p:cNvPr id="8" name="Text Placeholder 7">
            <a:extLst>
              <a:ext uri="{FF2B5EF4-FFF2-40B4-BE49-F238E27FC236}">
                <a16:creationId xmlns:a16="http://schemas.microsoft.com/office/drawing/2014/main" id="{5ED334F2-B89C-B941-B78E-BBCBB9E65D9E}"/>
              </a:ext>
            </a:extLst>
          </p:cNvPr>
          <p:cNvSpPr>
            <a:spLocks noGrp="1"/>
          </p:cNvSpPr>
          <p:nvPr>
            <p:ph type="body" sz="quarter" idx="11" hasCustomPrompt="1"/>
          </p:nvPr>
        </p:nvSpPr>
        <p:spPr>
          <a:xfrm>
            <a:off x="404812" y="413645"/>
            <a:ext cx="6699300" cy="913505"/>
          </a:xfrm>
        </p:spPr>
        <p:txBody>
          <a:bodyPr>
            <a:noAutofit/>
          </a:bodyPr>
          <a:lstStyle>
            <a:lvl1pPr>
              <a:lnSpc>
                <a:spcPct val="100000"/>
              </a:lnSpc>
              <a:spcBef>
                <a:spcPts val="0"/>
              </a:spcBef>
              <a:spcAft>
                <a:spcPts val="0"/>
              </a:spcAft>
              <a:defRPr sz="3500" b="0">
                <a:solidFill>
                  <a:srgbClr val="0170AD"/>
                </a:solidFill>
                <a:latin typeface="+mj-lt"/>
              </a:defRPr>
            </a:lvl1pPr>
          </a:lstStyle>
          <a:p>
            <a:pPr lvl="0"/>
            <a:r>
              <a:rPr lang="en-GB"/>
              <a:t>CLICK TO EDIT MASTER TEXT STYLES</a:t>
            </a:r>
          </a:p>
        </p:txBody>
      </p:sp>
    </p:spTree>
    <p:extLst>
      <p:ext uri="{BB962C8B-B14F-4D97-AF65-F5344CB8AC3E}">
        <p14:creationId xmlns:p14="http://schemas.microsoft.com/office/powerpoint/2010/main" val="1852821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08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picture ">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085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GB"/>
              <a:t>Click to edit Master title style</a:t>
            </a:r>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72790468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picture_grey">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30410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b="0" i="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b="0" i="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87988153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b="0" i="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b="0" i="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719963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8693930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291525301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695400"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1142309"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06337"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280183"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830951"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1142157"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1.25E-6 0.02615 L 1.25E-6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6.25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GB"/>
              <a:t>Click to edit Master title style</a:t>
            </a:r>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62251906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4"/>
        </a:solidFill>
        <a:effectLst/>
      </p:bgPr>
    </p:bg>
    <p:spTree>
      <p:nvGrpSpPr>
        <p:cNvPr id="1" name=""/>
        <p:cNvGrpSpPr/>
        <p:nvPr/>
      </p:nvGrpSpPr>
      <p:grpSpPr>
        <a:xfrm>
          <a:off x="0" y="0"/>
          <a:ext cx="0" cy="0"/>
          <a:chOff x="0" y="0"/>
          <a:chExt cx="0" cy="0"/>
        </a:xfrm>
      </p:grpSpPr>
      <p:pic>
        <p:nvPicPr>
          <p:cNvPr id="2" name="Image 24">
            <a:extLst>
              <a:ext uri="{FF2B5EF4-FFF2-40B4-BE49-F238E27FC236}">
                <a16:creationId xmlns:a16="http://schemas.microsoft.com/office/drawing/2014/main" id="{AB15C3C3-45E6-44CD-9019-A5B2A0789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9022393">
            <a:off x="1643947" y="768839"/>
            <a:ext cx="13278660" cy="9388534"/>
          </a:xfrm>
          <a:prstGeom prst="rect">
            <a:avLst/>
          </a:prstGeom>
        </p:spPr>
      </p:pic>
      <p:grpSp>
        <p:nvGrpSpPr>
          <p:cNvPr id="3" name="Group 2">
            <a:extLst>
              <a:ext uri="{FF2B5EF4-FFF2-40B4-BE49-F238E27FC236}">
                <a16:creationId xmlns:a16="http://schemas.microsoft.com/office/drawing/2014/main" id="{7E06A4C7-CC0B-4FB9-91B5-6CD5FFBA2BA7}"/>
              </a:ext>
            </a:extLst>
          </p:cNvPr>
          <p:cNvGrpSpPr/>
          <p:nvPr userDrawn="1"/>
        </p:nvGrpSpPr>
        <p:grpSpPr>
          <a:xfrm>
            <a:off x="232184" y="805612"/>
            <a:ext cx="3631568" cy="702016"/>
            <a:chOff x="232184" y="774522"/>
            <a:chExt cx="3631568" cy="702016"/>
          </a:xfrm>
        </p:grpSpPr>
        <p:sp>
          <p:nvSpPr>
            <p:cNvPr id="4" name="Google Shape;526;p62">
              <a:extLst>
                <a:ext uri="{FF2B5EF4-FFF2-40B4-BE49-F238E27FC236}">
                  <a16:creationId xmlns:a16="http://schemas.microsoft.com/office/drawing/2014/main" id="{F9EE4952-8DD5-46A0-9DB6-366C3B1336FE}"/>
                </a:ext>
              </a:extLst>
            </p:cNvPr>
            <p:cNvSpPr txBox="1"/>
            <p:nvPr/>
          </p:nvSpPr>
          <p:spPr>
            <a:xfrm>
              <a:off x="232184" y="774522"/>
              <a:ext cx="751200" cy="702000"/>
            </a:xfrm>
            <a:prstGeom prst="rect">
              <a:avLst/>
            </a:prstGeom>
            <a:noFill/>
            <a:ln>
              <a:noFill/>
            </a:ln>
          </p:spPr>
          <p:txBody>
            <a:bodyPr spcFirstLastPara="1" wrap="square" lIns="91433" tIns="91433" rIns="91433" bIns="91433" anchor="ctr" anchorCtr="0">
              <a:noAutofit/>
            </a:bodyPr>
            <a:lstStyle/>
            <a:p>
              <a:pPr algn="r"/>
              <a:r>
                <a:rPr lang="en" sz="3200" b="1">
                  <a:solidFill>
                    <a:schemeClr val="bg1"/>
                  </a:solidFill>
                  <a:latin typeface="+mj-lt"/>
                  <a:ea typeface="Ubuntu Light"/>
                  <a:cs typeface="Ubuntu Light"/>
                  <a:sym typeface="Ubuntu Medium"/>
                </a:rPr>
                <a:t>01</a:t>
              </a:r>
            </a:p>
          </p:txBody>
        </p:sp>
        <p:cxnSp>
          <p:nvCxnSpPr>
            <p:cNvPr id="5" name="Google Shape;527;p62">
              <a:extLst>
                <a:ext uri="{FF2B5EF4-FFF2-40B4-BE49-F238E27FC236}">
                  <a16:creationId xmlns:a16="http://schemas.microsoft.com/office/drawing/2014/main" id="{37F0A668-3C0D-4359-A2E1-1B7C35868464}"/>
                </a:ext>
              </a:extLst>
            </p:cNvPr>
            <p:cNvCxnSpPr>
              <a:cxnSpLocks/>
            </p:cNvCxnSpPr>
            <p:nvPr/>
          </p:nvCxnSpPr>
          <p:spPr>
            <a:xfrm>
              <a:off x="983384" y="894122"/>
              <a:ext cx="0" cy="499200"/>
            </a:xfrm>
            <a:prstGeom prst="straightConnector1">
              <a:avLst/>
            </a:prstGeom>
            <a:noFill/>
            <a:ln w="9525" cap="flat" cmpd="sng">
              <a:solidFill>
                <a:schemeClr val="bg1"/>
              </a:solidFill>
              <a:prstDash val="solid"/>
              <a:round/>
              <a:headEnd type="none" w="med" len="med"/>
              <a:tailEnd type="none" w="med" len="med"/>
            </a:ln>
          </p:spPr>
        </p:cxnSp>
        <p:sp>
          <p:nvSpPr>
            <p:cNvPr id="6" name="Google Shape;528;p62">
              <a:extLst>
                <a:ext uri="{FF2B5EF4-FFF2-40B4-BE49-F238E27FC236}">
                  <a16:creationId xmlns:a16="http://schemas.microsoft.com/office/drawing/2014/main" id="{0DBF75B8-3611-40B1-BF28-F6AD713573AF}"/>
                </a:ext>
              </a:extLst>
            </p:cNvPr>
            <p:cNvSpPr txBox="1"/>
            <p:nvPr/>
          </p:nvSpPr>
          <p:spPr>
            <a:xfrm>
              <a:off x="983432" y="774538"/>
              <a:ext cx="2880320"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7" name="Group 6">
            <a:extLst>
              <a:ext uri="{FF2B5EF4-FFF2-40B4-BE49-F238E27FC236}">
                <a16:creationId xmlns:a16="http://schemas.microsoft.com/office/drawing/2014/main" id="{33E1326B-E2F6-4D38-B690-E0CCE141C55F}"/>
              </a:ext>
            </a:extLst>
          </p:cNvPr>
          <p:cNvGrpSpPr/>
          <p:nvPr userDrawn="1"/>
        </p:nvGrpSpPr>
        <p:grpSpPr>
          <a:xfrm>
            <a:off x="3760616" y="805617"/>
            <a:ext cx="4063576" cy="702006"/>
            <a:chOff x="3904632" y="836712"/>
            <a:chExt cx="4063576" cy="702006"/>
          </a:xfrm>
        </p:grpSpPr>
        <p:sp>
          <p:nvSpPr>
            <p:cNvPr id="8" name="Google Shape;529;p62">
              <a:extLst>
                <a:ext uri="{FF2B5EF4-FFF2-40B4-BE49-F238E27FC236}">
                  <a16:creationId xmlns:a16="http://schemas.microsoft.com/office/drawing/2014/main" id="{A041D3BF-094D-4ECE-8726-A6A4F295EC55}"/>
                </a:ext>
              </a:extLst>
            </p:cNvPr>
            <p:cNvSpPr txBox="1"/>
            <p:nvPr/>
          </p:nvSpPr>
          <p:spPr>
            <a:xfrm>
              <a:off x="3904632" y="83671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05</a:t>
              </a:r>
            </a:p>
          </p:txBody>
        </p:sp>
        <p:cxnSp>
          <p:nvCxnSpPr>
            <p:cNvPr id="9" name="Google Shape;530;p62">
              <a:extLst>
                <a:ext uri="{FF2B5EF4-FFF2-40B4-BE49-F238E27FC236}">
                  <a16:creationId xmlns:a16="http://schemas.microsoft.com/office/drawing/2014/main" id="{5A437BF6-D83C-446A-9BCD-F4B8EBF9F2F6}"/>
                </a:ext>
              </a:extLst>
            </p:cNvPr>
            <p:cNvCxnSpPr>
              <a:cxnSpLocks/>
            </p:cNvCxnSpPr>
            <p:nvPr/>
          </p:nvCxnSpPr>
          <p:spPr>
            <a:xfrm>
              <a:off x="4655832" y="956318"/>
              <a:ext cx="0" cy="499200"/>
            </a:xfrm>
            <a:prstGeom prst="straightConnector1">
              <a:avLst/>
            </a:prstGeom>
            <a:noFill/>
            <a:ln w="9525" cap="flat" cmpd="sng">
              <a:solidFill>
                <a:schemeClr val="bg1"/>
              </a:solidFill>
              <a:prstDash val="solid"/>
              <a:round/>
              <a:headEnd type="none" w="med" len="med"/>
              <a:tailEnd type="none" w="med" len="med"/>
            </a:ln>
          </p:spPr>
        </p:cxnSp>
        <p:sp>
          <p:nvSpPr>
            <p:cNvPr id="10" name="Google Shape;531;p62">
              <a:extLst>
                <a:ext uri="{FF2B5EF4-FFF2-40B4-BE49-F238E27FC236}">
                  <a16:creationId xmlns:a16="http://schemas.microsoft.com/office/drawing/2014/main" id="{18BE59E8-774F-49DC-8190-6D7A68CC76F6}"/>
                </a:ext>
              </a:extLst>
            </p:cNvPr>
            <p:cNvSpPr txBox="1"/>
            <p:nvPr/>
          </p:nvSpPr>
          <p:spPr>
            <a:xfrm>
              <a:off x="4799856" y="836712"/>
              <a:ext cx="316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11" name="Group 10">
            <a:extLst>
              <a:ext uri="{FF2B5EF4-FFF2-40B4-BE49-F238E27FC236}">
                <a16:creationId xmlns:a16="http://schemas.microsoft.com/office/drawing/2014/main" id="{8F8785FC-3702-4E27-A4D0-16AFD7964BC5}"/>
              </a:ext>
            </a:extLst>
          </p:cNvPr>
          <p:cNvGrpSpPr/>
          <p:nvPr userDrawn="1"/>
        </p:nvGrpSpPr>
        <p:grpSpPr>
          <a:xfrm>
            <a:off x="232184" y="2076119"/>
            <a:ext cx="3559560" cy="702006"/>
            <a:chOff x="232184" y="2153717"/>
            <a:chExt cx="3559560" cy="702006"/>
          </a:xfrm>
        </p:grpSpPr>
        <p:sp>
          <p:nvSpPr>
            <p:cNvPr id="12" name="Google Shape;529;p62">
              <a:extLst>
                <a:ext uri="{FF2B5EF4-FFF2-40B4-BE49-F238E27FC236}">
                  <a16:creationId xmlns:a16="http://schemas.microsoft.com/office/drawing/2014/main" id="{DFD352B0-4F83-4ED9-9CF4-F741EFDA2704}"/>
                </a:ext>
              </a:extLst>
            </p:cNvPr>
            <p:cNvSpPr txBox="1"/>
            <p:nvPr/>
          </p:nvSpPr>
          <p:spPr>
            <a:xfrm>
              <a:off x="232184" y="21537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02</a:t>
              </a:r>
            </a:p>
          </p:txBody>
        </p:sp>
        <p:cxnSp>
          <p:nvCxnSpPr>
            <p:cNvPr id="13" name="Google Shape;530;p62">
              <a:extLst>
                <a:ext uri="{FF2B5EF4-FFF2-40B4-BE49-F238E27FC236}">
                  <a16:creationId xmlns:a16="http://schemas.microsoft.com/office/drawing/2014/main" id="{C3CDBC90-11C6-42C2-85DD-EAF0753B4C44}"/>
                </a:ext>
              </a:extLst>
            </p:cNvPr>
            <p:cNvCxnSpPr>
              <a:cxnSpLocks/>
            </p:cNvCxnSpPr>
            <p:nvPr/>
          </p:nvCxnSpPr>
          <p:spPr>
            <a:xfrm>
              <a:off x="983384" y="2273323"/>
              <a:ext cx="0" cy="499200"/>
            </a:xfrm>
            <a:prstGeom prst="straightConnector1">
              <a:avLst/>
            </a:prstGeom>
            <a:noFill/>
            <a:ln w="9525" cap="flat" cmpd="sng">
              <a:solidFill>
                <a:schemeClr val="bg1"/>
              </a:solidFill>
              <a:prstDash val="solid"/>
              <a:round/>
              <a:headEnd type="none" w="med" len="med"/>
              <a:tailEnd type="none" w="med" len="med"/>
            </a:ln>
          </p:spPr>
        </p:cxnSp>
        <p:sp>
          <p:nvSpPr>
            <p:cNvPr id="14" name="Google Shape;531;p62">
              <a:extLst>
                <a:ext uri="{FF2B5EF4-FFF2-40B4-BE49-F238E27FC236}">
                  <a16:creationId xmlns:a16="http://schemas.microsoft.com/office/drawing/2014/main" id="{FD6D8B08-D313-430E-BF81-84AA58C38BF6}"/>
                </a:ext>
              </a:extLst>
            </p:cNvPr>
            <p:cNvSpPr txBox="1"/>
            <p:nvPr/>
          </p:nvSpPr>
          <p:spPr>
            <a:xfrm>
              <a:off x="983392" y="2153717"/>
              <a:ext cx="280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15" name="Group 14">
            <a:extLst>
              <a:ext uri="{FF2B5EF4-FFF2-40B4-BE49-F238E27FC236}">
                <a16:creationId xmlns:a16="http://schemas.microsoft.com/office/drawing/2014/main" id="{3449BD23-3F98-4BFC-8232-E32E8A5C0873}"/>
              </a:ext>
            </a:extLst>
          </p:cNvPr>
          <p:cNvGrpSpPr/>
          <p:nvPr userDrawn="1"/>
        </p:nvGrpSpPr>
        <p:grpSpPr>
          <a:xfrm>
            <a:off x="3760616" y="2076122"/>
            <a:ext cx="3775544" cy="702001"/>
            <a:chOff x="3760616" y="2076122"/>
            <a:chExt cx="3775544" cy="702001"/>
          </a:xfrm>
        </p:grpSpPr>
        <p:sp>
          <p:nvSpPr>
            <p:cNvPr id="16" name="Google Shape;532;p62">
              <a:extLst>
                <a:ext uri="{FF2B5EF4-FFF2-40B4-BE49-F238E27FC236}">
                  <a16:creationId xmlns:a16="http://schemas.microsoft.com/office/drawing/2014/main" id="{9589C045-2611-42E6-872E-7854C482ED27}"/>
                </a:ext>
              </a:extLst>
            </p:cNvPr>
            <p:cNvSpPr txBox="1"/>
            <p:nvPr/>
          </p:nvSpPr>
          <p:spPr>
            <a:xfrm>
              <a:off x="3760616" y="20761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06</a:t>
              </a:r>
            </a:p>
          </p:txBody>
        </p:sp>
        <p:cxnSp>
          <p:nvCxnSpPr>
            <p:cNvPr id="17" name="Google Shape;533;p62">
              <a:extLst>
                <a:ext uri="{FF2B5EF4-FFF2-40B4-BE49-F238E27FC236}">
                  <a16:creationId xmlns:a16="http://schemas.microsoft.com/office/drawing/2014/main" id="{18678ACA-972E-4971-B367-320ABE5D810A}"/>
                </a:ext>
              </a:extLst>
            </p:cNvPr>
            <p:cNvCxnSpPr>
              <a:cxnSpLocks/>
            </p:cNvCxnSpPr>
            <p:nvPr/>
          </p:nvCxnSpPr>
          <p:spPr>
            <a:xfrm>
              <a:off x="4511816" y="2195723"/>
              <a:ext cx="0" cy="499200"/>
            </a:xfrm>
            <a:prstGeom prst="straightConnector1">
              <a:avLst/>
            </a:prstGeom>
            <a:noFill/>
            <a:ln w="9525" cap="flat" cmpd="sng">
              <a:solidFill>
                <a:schemeClr val="bg1"/>
              </a:solidFill>
              <a:prstDash val="solid"/>
              <a:round/>
              <a:headEnd type="none" w="med" len="med"/>
              <a:tailEnd type="none" w="med" len="med"/>
            </a:ln>
          </p:spPr>
        </p:cxnSp>
        <p:sp>
          <p:nvSpPr>
            <p:cNvPr id="18" name="Google Shape;534;p62">
              <a:extLst>
                <a:ext uri="{FF2B5EF4-FFF2-40B4-BE49-F238E27FC236}">
                  <a16:creationId xmlns:a16="http://schemas.microsoft.com/office/drawing/2014/main" id="{9EC098A7-0702-43F5-818E-3B3B00D26993}"/>
                </a:ext>
              </a:extLst>
            </p:cNvPr>
            <p:cNvSpPr txBox="1"/>
            <p:nvPr/>
          </p:nvSpPr>
          <p:spPr>
            <a:xfrm>
              <a:off x="4511824" y="2076122"/>
              <a:ext cx="3024336"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cxnSp>
        <p:nvCxnSpPr>
          <p:cNvPr id="19" name="Google Shape;533;p62">
            <a:extLst>
              <a:ext uri="{FF2B5EF4-FFF2-40B4-BE49-F238E27FC236}">
                <a16:creationId xmlns:a16="http://schemas.microsoft.com/office/drawing/2014/main" id="{1A7F1E57-8700-4652-9505-D2373C0CF165}"/>
              </a:ext>
            </a:extLst>
          </p:cNvPr>
          <p:cNvCxnSpPr>
            <a:cxnSpLocks/>
          </p:cNvCxnSpPr>
          <p:nvPr userDrawn="1"/>
        </p:nvCxnSpPr>
        <p:spPr>
          <a:xfrm>
            <a:off x="983384" y="3466225"/>
            <a:ext cx="0" cy="499200"/>
          </a:xfrm>
          <a:prstGeom prst="straightConnector1">
            <a:avLst/>
          </a:prstGeom>
          <a:noFill/>
          <a:ln w="9525" cap="flat" cmpd="sng">
            <a:solidFill>
              <a:schemeClr val="bg1"/>
            </a:solidFill>
            <a:prstDash val="solid"/>
            <a:round/>
            <a:headEnd type="none" w="med" len="med"/>
            <a:tailEnd type="none" w="med" len="med"/>
          </a:ln>
        </p:spPr>
      </p:cxnSp>
      <p:sp>
        <p:nvSpPr>
          <p:cNvPr id="20" name="Rectangle 19">
            <a:hlinkClick r:id="" action="ppaction://noaction"/>
            <a:extLst>
              <a:ext uri="{FF2B5EF4-FFF2-40B4-BE49-F238E27FC236}">
                <a16:creationId xmlns:a16="http://schemas.microsoft.com/office/drawing/2014/main" id="{EF5D8FB8-AB55-4A84-B717-D90F6792DB4C}"/>
              </a:ext>
            </a:extLst>
          </p:cNvPr>
          <p:cNvSpPr/>
          <p:nvPr userDrawn="1"/>
        </p:nvSpPr>
        <p:spPr>
          <a:xfrm>
            <a:off x="119336" y="548680"/>
            <a:ext cx="864096"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sp>
        <p:nvSpPr>
          <p:cNvPr id="21" name="Rectangle 20">
            <a:hlinkClick r:id="" action="ppaction://noaction"/>
            <a:extLst>
              <a:ext uri="{FF2B5EF4-FFF2-40B4-BE49-F238E27FC236}">
                <a16:creationId xmlns:a16="http://schemas.microsoft.com/office/drawing/2014/main" id="{6FEF26FC-5760-47FF-A103-D1132BA4D081}"/>
              </a:ext>
            </a:extLst>
          </p:cNvPr>
          <p:cNvSpPr/>
          <p:nvPr userDrawn="1"/>
        </p:nvSpPr>
        <p:spPr>
          <a:xfrm>
            <a:off x="92040" y="1954399"/>
            <a:ext cx="864096" cy="970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nvGrpSpPr>
          <p:cNvPr id="22" name="Group 21">
            <a:extLst>
              <a:ext uri="{FF2B5EF4-FFF2-40B4-BE49-F238E27FC236}">
                <a16:creationId xmlns:a16="http://schemas.microsoft.com/office/drawing/2014/main" id="{BE43D80F-800D-45C6-B6BF-4DE1C7B5D921}"/>
              </a:ext>
            </a:extLst>
          </p:cNvPr>
          <p:cNvGrpSpPr/>
          <p:nvPr userDrawn="1"/>
        </p:nvGrpSpPr>
        <p:grpSpPr>
          <a:xfrm>
            <a:off x="22891" y="3303270"/>
            <a:ext cx="3768853" cy="826135"/>
            <a:chOff x="22891" y="3303270"/>
            <a:chExt cx="3768853" cy="826135"/>
          </a:xfrm>
        </p:grpSpPr>
        <p:sp>
          <p:nvSpPr>
            <p:cNvPr id="23" name="Google Shape;532;p62">
              <a:extLst>
                <a:ext uri="{FF2B5EF4-FFF2-40B4-BE49-F238E27FC236}">
                  <a16:creationId xmlns:a16="http://schemas.microsoft.com/office/drawing/2014/main" id="{E00A956E-D74A-4E63-8B69-DE4800E6C6AB}"/>
                </a:ext>
              </a:extLst>
            </p:cNvPr>
            <p:cNvSpPr txBox="1"/>
            <p:nvPr/>
          </p:nvSpPr>
          <p:spPr>
            <a:xfrm>
              <a:off x="232184" y="3346625"/>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03</a:t>
              </a:r>
            </a:p>
          </p:txBody>
        </p:sp>
        <p:sp>
          <p:nvSpPr>
            <p:cNvPr id="24" name="Google Shape;534;p62">
              <a:extLst>
                <a:ext uri="{FF2B5EF4-FFF2-40B4-BE49-F238E27FC236}">
                  <a16:creationId xmlns:a16="http://schemas.microsoft.com/office/drawing/2014/main" id="{AAB359B0-C0FC-4AAC-BDD6-78032D6B4AF9}"/>
                </a:ext>
              </a:extLst>
            </p:cNvPr>
            <p:cNvSpPr txBox="1"/>
            <p:nvPr/>
          </p:nvSpPr>
          <p:spPr>
            <a:xfrm>
              <a:off x="983392" y="3346624"/>
              <a:ext cx="280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sp>
          <p:nvSpPr>
            <p:cNvPr id="25" name="Rectangle 24">
              <a:hlinkClick r:id="" action="ppaction://noaction"/>
              <a:extLst>
                <a:ext uri="{FF2B5EF4-FFF2-40B4-BE49-F238E27FC236}">
                  <a16:creationId xmlns:a16="http://schemas.microsoft.com/office/drawing/2014/main" id="{20FC96C3-CEC1-4E0D-8A6A-B3B6EDDC115D}"/>
                </a:ext>
              </a:extLst>
            </p:cNvPr>
            <p:cNvSpPr/>
            <p:nvPr/>
          </p:nvSpPr>
          <p:spPr>
            <a:xfrm>
              <a:off x="22891" y="3303270"/>
              <a:ext cx="864096" cy="82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26" name="Group 25">
            <a:extLst>
              <a:ext uri="{FF2B5EF4-FFF2-40B4-BE49-F238E27FC236}">
                <a16:creationId xmlns:a16="http://schemas.microsoft.com/office/drawing/2014/main" id="{8858AD91-0CFD-4A18-ADFA-1C4C031445BE}"/>
              </a:ext>
            </a:extLst>
          </p:cNvPr>
          <p:cNvGrpSpPr/>
          <p:nvPr userDrawn="1"/>
        </p:nvGrpSpPr>
        <p:grpSpPr>
          <a:xfrm>
            <a:off x="78392" y="4561122"/>
            <a:ext cx="3713352" cy="812094"/>
            <a:chOff x="78392" y="4561122"/>
            <a:chExt cx="3713352" cy="812094"/>
          </a:xfrm>
        </p:grpSpPr>
        <p:grpSp>
          <p:nvGrpSpPr>
            <p:cNvPr id="27" name="Group 26">
              <a:extLst>
                <a:ext uri="{FF2B5EF4-FFF2-40B4-BE49-F238E27FC236}">
                  <a16:creationId xmlns:a16="http://schemas.microsoft.com/office/drawing/2014/main" id="{AE0192B8-3B67-4456-9F04-DD0519899109}"/>
                </a:ext>
              </a:extLst>
            </p:cNvPr>
            <p:cNvGrpSpPr/>
            <p:nvPr/>
          </p:nvGrpSpPr>
          <p:grpSpPr>
            <a:xfrm>
              <a:off x="232184" y="4617124"/>
              <a:ext cx="3559560" cy="702016"/>
              <a:chOff x="232184" y="4725128"/>
              <a:chExt cx="3559560" cy="702016"/>
            </a:xfrm>
          </p:grpSpPr>
          <p:sp>
            <p:nvSpPr>
              <p:cNvPr id="29" name="Google Shape;526;p62">
                <a:extLst>
                  <a:ext uri="{FF2B5EF4-FFF2-40B4-BE49-F238E27FC236}">
                    <a16:creationId xmlns:a16="http://schemas.microsoft.com/office/drawing/2014/main" id="{FE12EF7B-94B7-49AF-85A3-358E1D568BCA}"/>
                  </a:ext>
                </a:extLst>
              </p:cNvPr>
              <p:cNvSpPr txBox="1"/>
              <p:nvPr/>
            </p:nvSpPr>
            <p:spPr>
              <a:xfrm>
                <a:off x="232184" y="472512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04</a:t>
                </a:r>
              </a:p>
            </p:txBody>
          </p:sp>
          <p:cxnSp>
            <p:nvCxnSpPr>
              <p:cNvPr id="30" name="Google Shape;527;p62">
                <a:extLst>
                  <a:ext uri="{FF2B5EF4-FFF2-40B4-BE49-F238E27FC236}">
                    <a16:creationId xmlns:a16="http://schemas.microsoft.com/office/drawing/2014/main" id="{9E3AC848-A464-4F7F-9F1D-9E355A7518CB}"/>
                  </a:ext>
                </a:extLst>
              </p:cNvPr>
              <p:cNvCxnSpPr>
                <a:cxnSpLocks/>
              </p:cNvCxnSpPr>
              <p:nvPr/>
            </p:nvCxnSpPr>
            <p:spPr>
              <a:xfrm>
                <a:off x="983384" y="4844728"/>
                <a:ext cx="0" cy="499200"/>
              </a:xfrm>
              <a:prstGeom prst="straightConnector1">
                <a:avLst/>
              </a:prstGeom>
              <a:noFill/>
              <a:ln w="9525" cap="flat" cmpd="sng">
                <a:solidFill>
                  <a:schemeClr val="bg1"/>
                </a:solidFill>
                <a:prstDash val="solid"/>
                <a:round/>
                <a:headEnd type="none" w="med" len="med"/>
                <a:tailEnd type="none" w="med" len="med"/>
              </a:ln>
            </p:spPr>
          </p:cxnSp>
          <p:sp>
            <p:nvSpPr>
              <p:cNvPr id="31" name="Google Shape;528;p62">
                <a:extLst>
                  <a:ext uri="{FF2B5EF4-FFF2-40B4-BE49-F238E27FC236}">
                    <a16:creationId xmlns:a16="http://schemas.microsoft.com/office/drawing/2014/main" id="{6E33D24B-7515-40BC-92EF-64FB2112DD60}"/>
                  </a:ext>
                </a:extLst>
              </p:cNvPr>
              <p:cNvSpPr txBox="1"/>
              <p:nvPr/>
            </p:nvSpPr>
            <p:spPr>
              <a:xfrm>
                <a:off x="983432" y="4725144"/>
                <a:ext cx="280831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sp>
          <p:nvSpPr>
            <p:cNvPr id="28" name="Rectangle 27">
              <a:hlinkClick r:id="" action="ppaction://noaction"/>
              <a:extLst>
                <a:ext uri="{FF2B5EF4-FFF2-40B4-BE49-F238E27FC236}">
                  <a16:creationId xmlns:a16="http://schemas.microsoft.com/office/drawing/2014/main" id="{18E1CE16-8351-4490-AA51-842306890084}"/>
                </a:ext>
              </a:extLst>
            </p:cNvPr>
            <p:cNvSpPr/>
            <p:nvPr/>
          </p:nvSpPr>
          <p:spPr>
            <a:xfrm>
              <a:off x="78392" y="4561122"/>
              <a:ext cx="864096" cy="812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32" name="Group 31">
            <a:extLst>
              <a:ext uri="{FF2B5EF4-FFF2-40B4-BE49-F238E27FC236}">
                <a16:creationId xmlns:a16="http://schemas.microsoft.com/office/drawing/2014/main" id="{34F06CD3-2100-4991-AC1F-AFAA2CF5783B}"/>
              </a:ext>
            </a:extLst>
          </p:cNvPr>
          <p:cNvGrpSpPr/>
          <p:nvPr userDrawn="1"/>
        </p:nvGrpSpPr>
        <p:grpSpPr>
          <a:xfrm>
            <a:off x="3640458" y="4617129"/>
            <a:ext cx="3854862" cy="828095"/>
            <a:chOff x="3640458" y="4617129"/>
            <a:chExt cx="3854862" cy="828095"/>
          </a:xfrm>
        </p:grpSpPr>
        <p:grpSp>
          <p:nvGrpSpPr>
            <p:cNvPr id="33" name="Group 32">
              <a:extLst>
                <a:ext uri="{FF2B5EF4-FFF2-40B4-BE49-F238E27FC236}">
                  <a16:creationId xmlns:a16="http://schemas.microsoft.com/office/drawing/2014/main" id="{370E1389-3DAC-4BB1-9786-542498C77FE9}"/>
                </a:ext>
              </a:extLst>
            </p:cNvPr>
            <p:cNvGrpSpPr/>
            <p:nvPr/>
          </p:nvGrpSpPr>
          <p:grpSpPr>
            <a:xfrm>
              <a:off x="3791744" y="4617129"/>
              <a:ext cx="3703576" cy="702006"/>
              <a:chOff x="7467872" y="2153717"/>
              <a:chExt cx="3703576" cy="702006"/>
            </a:xfrm>
          </p:grpSpPr>
          <p:sp>
            <p:nvSpPr>
              <p:cNvPr id="35" name="Google Shape;529;p62">
                <a:extLst>
                  <a:ext uri="{FF2B5EF4-FFF2-40B4-BE49-F238E27FC236}">
                    <a16:creationId xmlns:a16="http://schemas.microsoft.com/office/drawing/2014/main" id="{061DCD08-C490-4722-AAAE-D9DEBBBECD75}"/>
                  </a:ext>
                </a:extLst>
              </p:cNvPr>
              <p:cNvSpPr txBox="1"/>
              <p:nvPr/>
            </p:nvSpPr>
            <p:spPr>
              <a:xfrm>
                <a:off x="7467872" y="21537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08</a:t>
                </a:r>
              </a:p>
            </p:txBody>
          </p:sp>
          <p:cxnSp>
            <p:nvCxnSpPr>
              <p:cNvPr id="36" name="Google Shape;530;p62">
                <a:extLst>
                  <a:ext uri="{FF2B5EF4-FFF2-40B4-BE49-F238E27FC236}">
                    <a16:creationId xmlns:a16="http://schemas.microsoft.com/office/drawing/2014/main" id="{0A7E0DDF-999F-4608-97CC-D931C88C97B1}"/>
                  </a:ext>
                </a:extLst>
              </p:cNvPr>
              <p:cNvCxnSpPr>
                <a:cxnSpLocks/>
              </p:cNvCxnSpPr>
              <p:nvPr/>
            </p:nvCxnSpPr>
            <p:spPr>
              <a:xfrm>
                <a:off x="8219072" y="2273323"/>
                <a:ext cx="0" cy="499200"/>
              </a:xfrm>
              <a:prstGeom prst="straightConnector1">
                <a:avLst/>
              </a:prstGeom>
              <a:noFill/>
              <a:ln w="9525" cap="flat" cmpd="sng">
                <a:solidFill>
                  <a:schemeClr val="bg1"/>
                </a:solidFill>
                <a:prstDash val="solid"/>
                <a:round/>
                <a:headEnd type="none" w="med" len="med"/>
                <a:tailEnd type="none" w="med" len="med"/>
              </a:ln>
            </p:spPr>
          </p:cxnSp>
          <p:sp>
            <p:nvSpPr>
              <p:cNvPr id="37" name="Google Shape;531;p62">
                <a:extLst>
                  <a:ext uri="{FF2B5EF4-FFF2-40B4-BE49-F238E27FC236}">
                    <a16:creationId xmlns:a16="http://schemas.microsoft.com/office/drawing/2014/main" id="{3B71A56D-3299-49A4-BB32-C1D48D3FF704}"/>
                  </a:ext>
                </a:extLst>
              </p:cNvPr>
              <p:cNvSpPr txBox="1"/>
              <p:nvPr/>
            </p:nvSpPr>
            <p:spPr>
              <a:xfrm>
                <a:off x="8219080" y="2153717"/>
                <a:ext cx="2952368" cy="702000"/>
              </a:xfrm>
              <a:prstGeom prst="rect">
                <a:avLst/>
              </a:prstGeom>
              <a:noFill/>
              <a:ln>
                <a:noFill/>
              </a:ln>
            </p:spPr>
            <p:txBody>
              <a:bodyPr spcFirstLastPara="1" wrap="square" lIns="91433" tIns="91433" rIns="91433" bIns="91433" anchor="ctr" anchorCtr="0">
                <a:noAutofit/>
              </a:bodyPr>
              <a:lstStyle/>
              <a:p>
                <a:r>
                  <a:rPr lang="en-GB" sz="2400">
                    <a:solidFill>
                      <a:schemeClr val="bg1"/>
                    </a:solidFill>
                    <a:ea typeface="Ubuntu"/>
                    <a:cs typeface="Ubuntu"/>
                    <a:sym typeface="Ubuntu"/>
                  </a:rPr>
                  <a:t>SECTION TITLE </a:t>
                </a:r>
              </a:p>
            </p:txBody>
          </p:sp>
        </p:grpSp>
        <p:sp>
          <p:nvSpPr>
            <p:cNvPr id="34" name="Rectangle 33">
              <a:hlinkClick r:id="" action="ppaction://noaction"/>
              <a:extLst>
                <a:ext uri="{FF2B5EF4-FFF2-40B4-BE49-F238E27FC236}">
                  <a16:creationId xmlns:a16="http://schemas.microsoft.com/office/drawing/2014/main" id="{83E35634-4485-4307-9D60-A6BA00371B5D}"/>
                </a:ext>
              </a:extLst>
            </p:cNvPr>
            <p:cNvSpPr/>
            <p:nvPr/>
          </p:nvSpPr>
          <p:spPr>
            <a:xfrm>
              <a:off x="3640458" y="4670302"/>
              <a:ext cx="864096" cy="774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38" name="Group 37">
            <a:extLst>
              <a:ext uri="{FF2B5EF4-FFF2-40B4-BE49-F238E27FC236}">
                <a16:creationId xmlns:a16="http://schemas.microsoft.com/office/drawing/2014/main" id="{93193AEF-18F1-44B8-8921-60DFF8125A11}"/>
              </a:ext>
            </a:extLst>
          </p:cNvPr>
          <p:cNvGrpSpPr/>
          <p:nvPr userDrawn="1"/>
        </p:nvGrpSpPr>
        <p:grpSpPr>
          <a:xfrm>
            <a:off x="3791744" y="3346624"/>
            <a:ext cx="3725937" cy="720714"/>
            <a:chOff x="3791744" y="3346624"/>
            <a:chExt cx="3725937" cy="720714"/>
          </a:xfrm>
        </p:grpSpPr>
        <p:sp>
          <p:nvSpPr>
            <p:cNvPr id="39" name="Google Shape;532;p62">
              <a:extLst>
                <a:ext uri="{FF2B5EF4-FFF2-40B4-BE49-F238E27FC236}">
                  <a16:creationId xmlns:a16="http://schemas.microsoft.com/office/drawing/2014/main" id="{4DE0097D-A908-4026-96D8-3EEAB7227C17}"/>
                </a:ext>
              </a:extLst>
            </p:cNvPr>
            <p:cNvSpPr txBox="1"/>
            <p:nvPr/>
          </p:nvSpPr>
          <p:spPr>
            <a:xfrm>
              <a:off x="3791744" y="336533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07</a:t>
              </a:r>
            </a:p>
          </p:txBody>
        </p:sp>
        <p:cxnSp>
          <p:nvCxnSpPr>
            <p:cNvPr id="40" name="Google Shape;527;p62">
              <a:extLst>
                <a:ext uri="{FF2B5EF4-FFF2-40B4-BE49-F238E27FC236}">
                  <a16:creationId xmlns:a16="http://schemas.microsoft.com/office/drawing/2014/main" id="{D9559C9A-C556-4C2D-9762-33AC602F8796}"/>
                </a:ext>
              </a:extLst>
            </p:cNvPr>
            <p:cNvCxnSpPr>
              <a:cxnSpLocks/>
            </p:cNvCxnSpPr>
            <p:nvPr/>
          </p:nvCxnSpPr>
          <p:spPr>
            <a:xfrm>
              <a:off x="4542944" y="3466216"/>
              <a:ext cx="0" cy="499200"/>
            </a:xfrm>
            <a:prstGeom prst="straightConnector1">
              <a:avLst/>
            </a:prstGeom>
            <a:noFill/>
            <a:ln w="9525" cap="flat" cmpd="sng">
              <a:solidFill>
                <a:schemeClr val="bg1"/>
              </a:solidFill>
              <a:prstDash val="solid"/>
              <a:round/>
              <a:headEnd type="none" w="med" len="med"/>
              <a:tailEnd type="none" w="med" len="med"/>
            </a:ln>
          </p:spPr>
        </p:cxnSp>
        <p:sp>
          <p:nvSpPr>
            <p:cNvPr id="41" name="Google Shape;528;p62">
              <a:extLst>
                <a:ext uri="{FF2B5EF4-FFF2-40B4-BE49-F238E27FC236}">
                  <a16:creationId xmlns:a16="http://schemas.microsoft.com/office/drawing/2014/main" id="{3DD546EB-A633-4EB6-B68B-8F2DA944E2B7}"/>
                </a:ext>
              </a:extLst>
            </p:cNvPr>
            <p:cNvSpPr txBox="1"/>
            <p:nvPr/>
          </p:nvSpPr>
          <p:spPr>
            <a:xfrm>
              <a:off x="4493345" y="3346624"/>
              <a:ext cx="3024336" cy="702000"/>
            </a:xfrm>
            <a:prstGeom prst="rect">
              <a:avLst/>
            </a:prstGeom>
            <a:noFill/>
            <a:ln>
              <a:noFill/>
            </a:ln>
          </p:spPr>
          <p:txBody>
            <a:bodyPr spcFirstLastPara="1" wrap="square" lIns="91433" tIns="91433" rIns="91433" bIns="91433" anchor="ctr" anchorCtr="0">
              <a:noAutofit/>
            </a:bodyPr>
            <a:lstStyle/>
            <a:p>
              <a:r>
                <a:rPr lang="en-GB" sz="2400">
                  <a:solidFill>
                    <a:schemeClr val="bg1"/>
                  </a:solidFill>
                  <a:ea typeface="Ubuntu"/>
                  <a:cs typeface="Ubuntu"/>
                  <a:sym typeface="Ubuntu"/>
                </a:rPr>
                <a:t>SECTION TITLE </a:t>
              </a:r>
            </a:p>
          </p:txBody>
        </p:sp>
      </p:grpSp>
      <p:sp>
        <p:nvSpPr>
          <p:cNvPr id="42" name="Title 3">
            <a:extLst>
              <a:ext uri="{FF2B5EF4-FFF2-40B4-BE49-F238E27FC236}">
                <a16:creationId xmlns:a16="http://schemas.microsoft.com/office/drawing/2014/main" id="{392126F4-AE2E-40BE-85E3-D2CEA820DE2F}"/>
              </a:ext>
            </a:extLst>
          </p:cNvPr>
          <p:cNvSpPr txBox="1">
            <a:spLocks/>
          </p:cNvSpPr>
          <p:nvPr userDrawn="1"/>
        </p:nvSpPr>
        <p:spPr>
          <a:xfrm flipH="1">
            <a:off x="6600056" y="3716338"/>
            <a:ext cx="6048672" cy="2492990"/>
          </a:xfrm>
          <a:prstGeom prst="rect">
            <a:avLst/>
          </a:prstGeom>
        </p:spPr>
        <p:txBody>
          <a:bodyPr vert="horz" wrap="square" lIns="0" tIns="0" rIns="0" bIns="0" rtlCol="0" anchor="b">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algn="ctr"/>
            <a:r>
              <a:rPr lang="en-GB" sz="6000" b="1">
                <a:solidFill>
                  <a:schemeClr val="bg1"/>
                </a:solidFill>
                <a:latin typeface="Ubuntu" panose="020B0504030602030204" pitchFamily="34" charset="0"/>
              </a:rPr>
              <a:t>TABLE</a:t>
            </a:r>
          </a:p>
          <a:p>
            <a:pPr algn="ctr"/>
            <a:r>
              <a:rPr lang="en-GB" sz="6000" b="1">
                <a:solidFill>
                  <a:schemeClr val="bg1"/>
                </a:solidFill>
                <a:latin typeface="Ubuntu" panose="020B0504030602030204" pitchFamily="34" charset="0"/>
              </a:rPr>
              <a:t>              OF</a:t>
            </a:r>
          </a:p>
          <a:p>
            <a:pPr algn="ctr"/>
            <a:r>
              <a:rPr lang="en-GB" sz="6000" b="1">
                <a:solidFill>
                  <a:schemeClr val="bg1"/>
                </a:solidFill>
                <a:latin typeface="Ubuntu" panose="020B0504030602030204" pitchFamily="34" charset="0"/>
              </a:rPr>
              <a:t>CONTENTS</a:t>
            </a:r>
            <a:endParaRPr lang="en-GB" sz="8000" b="1">
              <a:solidFill>
                <a:schemeClr val="bg1"/>
              </a:solidFill>
              <a:latin typeface="Ubuntu" panose="020B0504030602030204" pitchFamily="34" charset="0"/>
            </a:endParaRPr>
          </a:p>
        </p:txBody>
      </p:sp>
    </p:spTree>
    <p:extLst>
      <p:ext uri="{BB962C8B-B14F-4D97-AF65-F5344CB8AC3E}">
        <p14:creationId xmlns:p14="http://schemas.microsoft.com/office/powerpoint/2010/main" val="86478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51823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30945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4861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408926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217458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0" i="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b="0" i="0" smtClean="0">
                <a:solidFill>
                  <a:srgbClr val="A6A6A6"/>
                </a:solidFill>
                <a:latin typeface="Ubuntu" panose="020B0504030602030204" pitchFamily="34" charset="0"/>
                <a:cs typeface="Arial" panose="020B0604020202020204" pitchFamily="34" charset="0"/>
              </a:rPr>
              <a:pPr algn="r"/>
              <a:t>‹#›</a:t>
            </a:fld>
            <a:endParaRPr lang="en-US" sz="800" b="0" i="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b="0" i="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529664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1" r:id="rId20"/>
    <p:sldLayoutId id="2147483682" r:id="rId21"/>
    <p:sldLayoutId id="2147483683" r:id="rId22"/>
    <p:sldLayoutId id="2147483684" r:id="rId23"/>
    <p:sldLayoutId id="2147483685" r:id="rId24"/>
    <p:sldLayoutId id="2147483686"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CC5B1FD-F732-A94E-825F-B2DF86F45816}"/>
              </a:ext>
            </a:extLst>
          </p:cNvPr>
          <p:cNvSpPr/>
          <p:nvPr/>
        </p:nvSpPr>
        <p:spPr bwMode="white">
          <a:xfrm>
            <a:off x="0" y="0"/>
            <a:ext cx="12191999" cy="68597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49" b="0" i="0" u="none" strike="noStrike" kern="1200" cap="none" spc="0" normalizeH="0" baseline="0" noProof="0">
              <a:ln>
                <a:noFill/>
              </a:ln>
              <a:solidFill>
                <a:prstClr val="black"/>
              </a:solidFill>
              <a:effectLst/>
              <a:uLnTx/>
              <a:uFillTx/>
              <a:latin typeface="Ubuntu Medium"/>
              <a:ea typeface="+mn-ea"/>
              <a:cs typeface="+mn-cs"/>
            </a:endParaRPr>
          </a:p>
        </p:txBody>
      </p:sp>
      <p:sp>
        <p:nvSpPr>
          <p:cNvPr id="32" name="object 20">
            <a:extLst>
              <a:ext uri="{FF2B5EF4-FFF2-40B4-BE49-F238E27FC236}">
                <a16:creationId xmlns:a16="http://schemas.microsoft.com/office/drawing/2014/main" id="{F204A420-C3A9-6843-A725-6928062455DF}"/>
              </a:ext>
            </a:extLst>
          </p:cNvPr>
          <p:cNvSpPr/>
          <p:nvPr/>
        </p:nvSpPr>
        <p:spPr>
          <a:xfrm>
            <a:off x="2242193" y="7817766"/>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sp>
        <p:nvSpPr>
          <p:cNvPr id="33" name="object 21">
            <a:extLst>
              <a:ext uri="{FF2B5EF4-FFF2-40B4-BE49-F238E27FC236}">
                <a16:creationId xmlns:a16="http://schemas.microsoft.com/office/drawing/2014/main" id="{DD89605D-06A4-164A-B4DC-CB28D57734A9}"/>
              </a:ext>
            </a:extLst>
          </p:cNvPr>
          <p:cNvSpPr/>
          <p:nvPr/>
        </p:nvSpPr>
        <p:spPr>
          <a:xfrm>
            <a:off x="2235471" y="8796653"/>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sp>
        <p:nvSpPr>
          <p:cNvPr id="34" name="object 22">
            <a:extLst>
              <a:ext uri="{FF2B5EF4-FFF2-40B4-BE49-F238E27FC236}">
                <a16:creationId xmlns:a16="http://schemas.microsoft.com/office/drawing/2014/main" id="{77027650-380D-FA43-B826-DB6BCA4B9329}"/>
              </a:ext>
            </a:extLst>
          </p:cNvPr>
          <p:cNvSpPr/>
          <p:nvPr/>
        </p:nvSpPr>
        <p:spPr>
          <a:xfrm>
            <a:off x="2235471" y="9825281"/>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pic>
        <p:nvPicPr>
          <p:cNvPr id="27" name="Image 6" descr="Une image contenant texte&#10;&#10;Description générée automatiquement">
            <a:extLst>
              <a:ext uri="{FF2B5EF4-FFF2-40B4-BE49-F238E27FC236}">
                <a16:creationId xmlns:a16="http://schemas.microsoft.com/office/drawing/2014/main" id="{443215A6-42D5-FF43-B779-4EE2C0613DA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pic>
        <p:nvPicPr>
          <p:cNvPr id="18" name="Image 20" descr="Une image contenant lampe&#10;&#10;Description générée automatiquement">
            <a:extLst>
              <a:ext uri="{FF2B5EF4-FFF2-40B4-BE49-F238E27FC236}">
                <a16:creationId xmlns:a16="http://schemas.microsoft.com/office/drawing/2014/main" id="{3FFD5590-9028-7E49-9AC6-09848DCAD95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764792"/>
            <a:ext cx="12549353" cy="5268145"/>
          </a:xfrm>
          <a:prstGeom prst="rect">
            <a:avLst/>
          </a:prstGeom>
        </p:spPr>
      </p:pic>
      <p:sp>
        <p:nvSpPr>
          <p:cNvPr id="20" name="Title 2">
            <a:extLst>
              <a:ext uri="{FF2B5EF4-FFF2-40B4-BE49-F238E27FC236}">
                <a16:creationId xmlns:a16="http://schemas.microsoft.com/office/drawing/2014/main" id="{8ABBC983-CB44-634E-AFFD-03055393A238}"/>
              </a:ext>
            </a:extLst>
          </p:cNvPr>
          <p:cNvSpPr txBox="1">
            <a:spLocks/>
          </p:cNvSpPr>
          <p:nvPr/>
        </p:nvSpPr>
        <p:spPr>
          <a:xfrm>
            <a:off x="4433830" y="2450492"/>
            <a:ext cx="6061752" cy="1957016"/>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lvl="0" algn="ctr">
              <a:defRPr/>
            </a:pPr>
            <a:r>
              <a:rPr lang="en-US" sz="4400" dirty="0"/>
              <a:t>Python Training</a:t>
            </a:r>
          </a:p>
          <a:p>
            <a:pPr lvl="0" algn="ctr">
              <a:defRPr/>
            </a:pPr>
            <a:r>
              <a:rPr kumimoji="0" lang="en-US" sz="3600" b="0" i="0" u="none" strike="noStrike" kern="1200" cap="all" spc="0" normalizeH="0" baseline="0" noProof="0" dirty="0">
                <a:ln>
                  <a:noFill/>
                </a:ln>
                <a:solidFill>
                  <a:schemeClr val="accent3">
                    <a:lumMod val="75000"/>
                    <a:lumOff val="25000"/>
                  </a:schemeClr>
                </a:solidFill>
                <a:effectLst/>
                <a:uLnTx/>
                <a:uFillTx/>
                <a:latin typeface="Ubuntu Medium"/>
                <a:ea typeface="+mj-ea"/>
                <a:cs typeface="+mj-cs"/>
              </a:rPr>
              <a:t>Day </a:t>
            </a:r>
            <a:r>
              <a:rPr lang="en-US" sz="3600">
                <a:solidFill>
                  <a:schemeClr val="accent3">
                    <a:lumMod val="75000"/>
                    <a:lumOff val="25000"/>
                  </a:schemeClr>
                </a:solidFill>
                <a:latin typeface="Ubuntu Medium"/>
              </a:rPr>
              <a:t>4</a:t>
            </a:r>
            <a:endParaRPr kumimoji="0" lang="en-US" sz="3600" b="0" i="0" u="none" strike="noStrike" kern="1200" cap="all" spc="0" normalizeH="0" baseline="0" noProof="0" dirty="0">
              <a:ln>
                <a:noFill/>
              </a:ln>
              <a:solidFill>
                <a:schemeClr val="accent3">
                  <a:lumMod val="75000"/>
                  <a:lumOff val="25000"/>
                </a:schemeClr>
              </a:solidFill>
              <a:effectLst/>
              <a:uLnTx/>
              <a:uFillTx/>
              <a:latin typeface="Ubuntu Medium"/>
              <a:ea typeface="+mj-ea"/>
              <a:cs typeface="+mj-cs"/>
            </a:endParaRPr>
          </a:p>
          <a:p>
            <a:pPr lvl="0" algn="ctr">
              <a:defRPr/>
            </a:pPr>
            <a:r>
              <a:rPr lang="en-US" sz="3600" dirty="0">
                <a:solidFill>
                  <a:schemeClr val="accent1"/>
                </a:solidFill>
                <a:latin typeface="Ubuntu Medium"/>
              </a:rPr>
              <a:t>List Comprehension</a:t>
            </a:r>
            <a:endParaRPr kumimoji="0" lang="en-GB" sz="3600" b="0" i="0" u="none" strike="noStrike" kern="1200" cap="all" spc="0" normalizeH="0" baseline="0" noProof="0" dirty="0">
              <a:ln>
                <a:noFill/>
              </a:ln>
              <a:solidFill>
                <a:schemeClr val="accent1"/>
              </a:solidFill>
              <a:effectLst/>
              <a:uLnTx/>
              <a:uFillTx/>
              <a:latin typeface="Ubuntu Medium"/>
              <a:ea typeface="+mj-ea"/>
              <a:cs typeface="+mj-cs"/>
            </a:endParaRPr>
          </a:p>
        </p:txBody>
      </p:sp>
      <p:sp>
        <p:nvSpPr>
          <p:cNvPr id="22" name="Subtitle 1">
            <a:extLst>
              <a:ext uri="{FF2B5EF4-FFF2-40B4-BE49-F238E27FC236}">
                <a16:creationId xmlns:a16="http://schemas.microsoft.com/office/drawing/2014/main" id="{1918B4B1-FE07-9747-91C6-9664DBD2A784}"/>
              </a:ext>
            </a:extLst>
          </p:cNvPr>
          <p:cNvSpPr txBox="1">
            <a:spLocks/>
          </p:cNvSpPr>
          <p:nvPr/>
        </p:nvSpPr>
        <p:spPr>
          <a:xfrm>
            <a:off x="9624392" y="3716338"/>
            <a:ext cx="2115467" cy="1368152"/>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GB"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Tree>
    <p:extLst>
      <p:ext uri="{BB962C8B-B14F-4D97-AF65-F5344CB8AC3E}">
        <p14:creationId xmlns:p14="http://schemas.microsoft.com/office/powerpoint/2010/main" val="156207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83488" y="0"/>
            <a:ext cx="5008015" cy="511265"/>
          </a:xfrm>
        </p:spPr>
        <p:txBody>
          <a:bodyPr/>
          <a:lstStyle/>
          <a:p>
            <a:r>
              <a:rPr lang="en-IN" b="1" i="0" dirty="0">
                <a:effectLst/>
                <a:latin typeface="-apple-system"/>
              </a:rPr>
              <a:t>List Comprehension</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403022" y="457658"/>
            <a:ext cx="12093778" cy="3976601"/>
          </a:xfrm>
          <a:prstGeom prst="rect">
            <a:avLst/>
          </a:prstGeom>
          <a:noFill/>
        </p:spPr>
        <p:txBody>
          <a:bodyPr wrap="square" rtlCol="0">
            <a:spAutoFit/>
          </a:bodyPr>
          <a:lstStyle/>
          <a:p>
            <a:pPr marL="360000" indent="-285750">
              <a:lnSpc>
                <a:spcPct val="125000"/>
              </a:lnSpc>
              <a:buFont typeface="Arial" panose="020B0604020202020204" pitchFamily="34" charset="0"/>
              <a:buChar char="•"/>
            </a:pPr>
            <a:r>
              <a:rPr lang="en-IN" dirty="0"/>
              <a:t>List comprehension is a concise way to create a new list by filtering and transforming an existing list. </a:t>
            </a:r>
          </a:p>
          <a:p>
            <a:pPr marL="360000" indent="-285750">
              <a:lnSpc>
                <a:spcPct val="125000"/>
              </a:lnSpc>
              <a:buFont typeface="Arial" panose="020B0604020202020204" pitchFamily="34" charset="0"/>
              <a:buChar char="•"/>
            </a:pPr>
            <a:r>
              <a:rPr lang="en-IN" dirty="0"/>
              <a:t>It allows you to write code that is both shorter and more readable.</a:t>
            </a:r>
          </a:p>
          <a:p>
            <a:pPr marL="360000" indent="-285750">
              <a:lnSpc>
                <a:spcPct val="125000"/>
              </a:lnSpc>
              <a:buFont typeface="Arial" panose="020B0604020202020204" pitchFamily="34" charset="0"/>
              <a:buChar char="•"/>
            </a:pPr>
            <a:endParaRPr lang="en-IN" dirty="0"/>
          </a:p>
          <a:p>
            <a:pPr marL="74250">
              <a:lnSpc>
                <a:spcPct val="125000"/>
              </a:lnSpc>
            </a:pPr>
            <a:r>
              <a:rPr lang="en-IN" sz="2400" b="1" dirty="0">
                <a:solidFill>
                  <a:schemeClr val="accent3">
                    <a:lumMod val="75000"/>
                    <a:lumOff val="25000"/>
                  </a:schemeClr>
                </a:solidFill>
              </a:rPr>
              <a:t>Syntax: -</a:t>
            </a:r>
          </a:p>
          <a:p>
            <a:pPr marL="817200" lvl="1" indent="-285750">
              <a:lnSpc>
                <a:spcPct val="125000"/>
              </a:lnSpc>
              <a:buFont typeface="Arial" panose="020B0604020202020204" pitchFamily="34" charset="0"/>
              <a:buChar char="•"/>
            </a:pPr>
            <a:r>
              <a:rPr lang="en-IN" dirty="0" err="1"/>
              <a:t>new_list</a:t>
            </a:r>
            <a:r>
              <a:rPr lang="en-IN" dirty="0"/>
              <a:t> = [expression for item in iterable if condition]</a:t>
            </a:r>
          </a:p>
          <a:p>
            <a:pPr marL="1274400" lvl="2" indent="-285750">
              <a:lnSpc>
                <a:spcPct val="125000"/>
              </a:lnSpc>
              <a:buFont typeface="Arial" panose="020B0604020202020204" pitchFamily="34" charset="0"/>
              <a:buChar char="•"/>
            </a:pPr>
            <a:r>
              <a:rPr lang="en-IN" b="1" dirty="0" err="1"/>
              <a:t>new_list</a:t>
            </a:r>
            <a:r>
              <a:rPr lang="en-IN" dirty="0"/>
              <a:t>: The list that will be created from the list comprehension.</a:t>
            </a:r>
          </a:p>
          <a:p>
            <a:pPr marL="1274400" lvl="2" indent="-285750">
              <a:lnSpc>
                <a:spcPct val="125000"/>
              </a:lnSpc>
              <a:buFont typeface="Arial" panose="020B0604020202020204" pitchFamily="34" charset="0"/>
              <a:buChar char="•"/>
            </a:pPr>
            <a:r>
              <a:rPr lang="en-IN" b="1" dirty="0"/>
              <a:t>expression</a:t>
            </a:r>
            <a:r>
              <a:rPr lang="en-IN" dirty="0"/>
              <a:t>: The operation that will be performed on each item in the iterable.</a:t>
            </a:r>
          </a:p>
          <a:p>
            <a:pPr marL="1274400" lvl="2" indent="-285750">
              <a:lnSpc>
                <a:spcPct val="125000"/>
              </a:lnSpc>
              <a:buFont typeface="Arial" panose="020B0604020202020204" pitchFamily="34" charset="0"/>
              <a:buChar char="•"/>
            </a:pPr>
            <a:r>
              <a:rPr lang="en-IN" b="1" dirty="0"/>
              <a:t>item</a:t>
            </a:r>
            <a:r>
              <a:rPr lang="en-IN" dirty="0"/>
              <a:t>: The variable that represents each item in the iterable.</a:t>
            </a:r>
          </a:p>
          <a:p>
            <a:pPr marL="1274400" lvl="2" indent="-285750">
              <a:lnSpc>
                <a:spcPct val="125000"/>
              </a:lnSpc>
              <a:buFont typeface="Arial" panose="020B0604020202020204" pitchFamily="34" charset="0"/>
              <a:buChar char="•"/>
            </a:pPr>
            <a:r>
              <a:rPr lang="en-IN" b="1" dirty="0"/>
              <a:t>iterable</a:t>
            </a:r>
            <a:r>
              <a:rPr lang="en-IN" dirty="0"/>
              <a:t>: The existing list or other iterable that the list comprehension will iterate over.</a:t>
            </a:r>
          </a:p>
          <a:p>
            <a:pPr marL="1274400" lvl="2" indent="-285750">
              <a:lnSpc>
                <a:spcPct val="125000"/>
              </a:lnSpc>
              <a:buFont typeface="Arial" panose="020B0604020202020204" pitchFamily="34" charset="0"/>
              <a:buChar char="•"/>
            </a:pPr>
            <a:r>
              <a:rPr lang="en-IN" b="1" dirty="0"/>
              <a:t>condition (optional)</a:t>
            </a:r>
            <a:r>
              <a:rPr lang="en-IN" dirty="0"/>
              <a:t>: The condition that each item must meet in order to be included in the new list.</a:t>
            </a:r>
          </a:p>
          <a:p>
            <a:pPr marL="74250">
              <a:lnSpc>
                <a:spcPct val="125000"/>
              </a:lnSpc>
            </a:pPr>
            <a:endParaRPr lang="en-IN" dirty="0"/>
          </a:p>
        </p:txBody>
      </p:sp>
    </p:spTree>
    <p:extLst>
      <p:ext uri="{BB962C8B-B14F-4D97-AF65-F5344CB8AC3E}">
        <p14:creationId xmlns:p14="http://schemas.microsoft.com/office/powerpoint/2010/main" val="212643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List Comprehension</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021246"/>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When to use</a:t>
            </a:r>
          </a:p>
          <a:p>
            <a:pPr marL="74250">
              <a:lnSpc>
                <a:spcPct val="125000"/>
              </a:lnSpc>
            </a:pPr>
            <a:r>
              <a:rPr lang="en-IN" dirty="0"/>
              <a:t>List comprehension is useful when you need to create a new list based on an existing list or other iterable, and you want to do it in a concise and readable way. Here are some situations where list comprehension can be particularly useful:</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Filtering: </a:t>
            </a:r>
          </a:p>
          <a:p>
            <a:pPr marL="817200" lvl="1" indent="-285750">
              <a:lnSpc>
                <a:spcPct val="125000"/>
              </a:lnSpc>
              <a:buFont typeface="Arial" panose="020B0604020202020204" pitchFamily="34" charset="0"/>
              <a:buChar char="•"/>
            </a:pPr>
            <a:r>
              <a:rPr lang="en-IN" dirty="0"/>
              <a:t>When you need to create a new list that contains only certain elements from an existing list that meet a certain condition. </a:t>
            </a:r>
          </a:p>
          <a:p>
            <a:pPr marL="1274400" lvl="2" indent="-285750">
              <a:lnSpc>
                <a:spcPct val="125000"/>
              </a:lnSpc>
              <a:buFont typeface="Arial" panose="020B0604020202020204" pitchFamily="34" charset="0"/>
              <a:buChar char="•"/>
            </a:pPr>
            <a:r>
              <a:rPr lang="en-IN" dirty="0"/>
              <a:t>For example, if you want to create a list of all even numbers from a list of integers.</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Transformation: </a:t>
            </a:r>
          </a:p>
          <a:p>
            <a:pPr marL="817200" lvl="1" indent="-285750">
              <a:lnSpc>
                <a:spcPct val="125000"/>
              </a:lnSpc>
              <a:buFont typeface="Arial" panose="020B0604020202020204" pitchFamily="34" charset="0"/>
              <a:buChar char="•"/>
            </a:pPr>
            <a:r>
              <a:rPr lang="en-IN" dirty="0"/>
              <a:t>When you need to create a new list that contains the transformed elements of an existing list. </a:t>
            </a:r>
          </a:p>
          <a:p>
            <a:pPr marL="1274400" lvl="2" indent="-285750">
              <a:lnSpc>
                <a:spcPct val="125000"/>
              </a:lnSpc>
              <a:buFont typeface="Arial" panose="020B0604020202020204" pitchFamily="34" charset="0"/>
              <a:buChar char="•"/>
            </a:pPr>
            <a:r>
              <a:rPr lang="en-IN" dirty="0"/>
              <a:t>For example, if you want to create a list of the squares of all the numbers in an existing list.</a:t>
            </a:r>
          </a:p>
          <a:p>
            <a:pPr marL="360000" indent="-285750">
              <a:lnSpc>
                <a:spcPct val="125000"/>
              </a:lnSpc>
              <a:buFont typeface="Arial" panose="020B0604020202020204" pitchFamily="34" charset="0"/>
              <a:buChar char="•"/>
            </a:pPr>
            <a:endParaRPr lang="en-IN" i="0" dirty="0">
              <a:solidFill>
                <a:srgbClr val="000000"/>
              </a:solidFill>
              <a:effectLst/>
              <a:latin typeface="Helvetica Neue"/>
            </a:endParaRPr>
          </a:p>
        </p:txBody>
      </p:sp>
    </p:spTree>
    <p:extLst>
      <p:ext uri="{BB962C8B-B14F-4D97-AF65-F5344CB8AC3E}">
        <p14:creationId xmlns:p14="http://schemas.microsoft.com/office/powerpoint/2010/main" val="405343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List Comprehension</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367495"/>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When to use</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Combination: </a:t>
            </a:r>
          </a:p>
          <a:p>
            <a:pPr marL="817200" lvl="1" indent="-285750">
              <a:lnSpc>
                <a:spcPct val="125000"/>
              </a:lnSpc>
              <a:buFont typeface="Arial" panose="020B0604020202020204" pitchFamily="34" charset="0"/>
              <a:buChar char="•"/>
            </a:pPr>
            <a:r>
              <a:rPr lang="en-IN" dirty="0"/>
              <a:t>When you need to create a new list that combines the elements of two or more existing lists. </a:t>
            </a:r>
          </a:p>
          <a:p>
            <a:pPr marL="817200" lvl="1" indent="-285750">
              <a:lnSpc>
                <a:spcPct val="125000"/>
              </a:lnSpc>
              <a:buFont typeface="Arial" panose="020B0604020202020204" pitchFamily="34" charset="0"/>
              <a:buChar char="•"/>
            </a:pPr>
            <a:r>
              <a:rPr lang="en-IN" dirty="0"/>
              <a:t>For example, if you want to create a list of tuples that contains one element from each of two existing lists.</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Simplification: </a:t>
            </a:r>
          </a:p>
          <a:p>
            <a:pPr marL="817200" lvl="1" indent="-285750">
              <a:lnSpc>
                <a:spcPct val="125000"/>
              </a:lnSpc>
              <a:buFont typeface="Arial" panose="020B0604020202020204" pitchFamily="34" charset="0"/>
              <a:buChar char="•"/>
            </a:pPr>
            <a:r>
              <a:rPr lang="en-IN" dirty="0"/>
              <a:t>When you want to simplify the code for creating a new list. </a:t>
            </a:r>
          </a:p>
          <a:p>
            <a:pPr marL="817200" lvl="1" indent="-285750">
              <a:lnSpc>
                <a:spcPct val="125000"/>
              </a:lnSpc>
              <a:buFont typeface="Arial" panose="020B0604020202020204" pitchFamily="34" charset="0"/>
              <a:buChar char="•"/>
            </a:pPr>
            <a:r>
              <a:rPr lang="en-IN" dirty="0"/>
              <a:t>List comprehension can often make your code shorter and easier to read compared to using loops and conditional statements.</a:t>
            </a:r>
          </a:p>
          <a:p>
            <a:pPr marL="360000" indent="-285750">
              <a:lnSpc>
                <a:spcPct val="125000"/>
              </a:lnSpc>
              <a:buFont typeface="Arial" panose="020B0604020202020204" pitchFamily="34" charset="0"/>
              <a:buChar char="•"/>
            </a:pPr>
            <a:endParaRPr lang="en-IN" dirty="0"/>
          </a:p>
          <a:p>
            <a:pPr marL="74250">
              <a:lnSpc>
                <a:spcPct val="125000"/>
              </a:lnSpc>
            </a:pPr>
            <a:r>
              <a:rPr lang="en-IN" dirty="0"/>
              <a:t>In general, list comprehension is a good choice when you need to create a new list that is based on the elements of an existing list and you want to do it in a simple, concise, and readable way.</a:t>
            </a:r>
          </a:p>
          <a:p>
            <a:pPr>
              <a:lnSpc>
                <a:spcPct val="125000"/>
              </a:lnSpc>
            </a:pPr>
            <a:endParaRPr lang="en-IN" i="0" dirty="0">
              <a:solidFill>
                <a:srgbClr val="000000"/>
              </a:solidFill>
              <a:effectLst/>
              <a:latin typeface="Helvetica Neue"/>
            </a:endParaRPr>
          </a:p>
        </p:txBody>
      </p:sp>
    </p:spTree>
    <p:extLst>
      <p:ext uri="{BB962C8B-B14F-4D97-AF65-F5344CB8AC3E}">
        <p14:creationId xmlns:p14="http://schemas.microsoft.com/office/powerpoint/2010/main" val="379301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List Comprehension</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367495"/>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When to use</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Combination: </a:t>
            </a:r>
          </a:p>
          <a:p>
            <a:pPr marL="817200" lvl="1" indent="-285750">
              <a:lnSpc>
                <a:spcPct val="125000"/>
              </a:lnSpc>
              <a:buFont typeface="Arial" panose="020B0604020202020204" pitchFamily="34" charset="0"/>
              <a:buChar char="•"/>
            </a:pPr>
            <a:r>
              <a:rPr lang="en-IN" dirty="0"/>
              <a:t>When you need to create a new list that combines the elements of two or more existing lists. </a:t>
            </a:r>
          </a:p>
          <a:p>
            <a:pPr marL="817200" lvl="1" indent="-285750">
              <a:lnSpc>
                <a:spcPct val="125000"/>
              </a:lnSpc>
              <a:buFont typeface="Arial" panose="020B0604020202020204" pitchFamily="34" charset="0"/>
              <a:buChar char="•"/>
            </a:pPr>
            <a:r>
              <a:rPr lang="en-IN" dirty="0"/>
              <a:t>For example, if you want to create a list of tuples that contains one element from each of two existing lists.</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Simplification: </a:t>
            </a:r>
          </a:p>
          <a:p>
            <a:pPr marL="817200" lvl="1" indent="-285750">
              <a:lnSpc>
                <a:spcPct val="125000"/>
              </a:lnSpc>
              <a:buFont typeface="Arial" panose="020B0604020202020204" pitchFamily="34" charset="0"/>
              <a:buChar char="•"/>
            </a:pPr>
            <a:r>
              <a:rPr lang="en-IN" dirty="0"/>
              <a:t>When you want to simplify the code for creating a new list. </a:t>
            </a:r>
          </a:p>
          <a:p>
            <a:pPr marL="817200" lvl="1" indent="-285750">
              <a:lnSpc>
                <a:spcPct val="125000"/>
              </a:lnSpc>
              <a:buFont typeface="Arial" panose="020B0604020202020204" pitchFamily="34" charset="0"/>
              <a:buChar char="•"/>
            </a:pPr>
            <a:r>
              <a:rPr lang="en-IN" dirty="0"/>
              <a:t>List comprehension can often make your code shorter and easier to read compared to using loops and conditional statements.</a:t>
            </a:r>
          </a:p>
          <a:p>
            <a:pPr marL="360000" indent="-285750">
              <a:lnSpc>
                <a:spcPct val="125000"/>
              </a:lnSpc>
              <a:buFont typeface="Arial" panose="020B0604020202020204" pitchFamily="34" charset="0"/>
              <a:buChar char="•"/>
            </a:pPr>
            <a:endParaRPr lang="en-IN" dirty="0"/>
          </a:p>
          <a:p>
            <a:pPr marL="74250">
              <a:lnSpc>
                <a:spcPct val="125000"/>
              </a:lnSpc>
            </a:pPr>
            <a:r>
              <a:rPr lang="en-IN" dirty="0"/>
              <a:t>In general, list comprehension is a good choice when you need to create a new list that is based on the elements of an existing list and you want to do it in a simple, concise, and readable way.</a:t>
            </a:r>
          </a:p>
          <a:p>
            <a:pPr>
              <a:lnSpc>
                <a:spcPct val="125000"/>
              </a:lnSpc>
            </a:pPr>
            <a:endParaRPr lang="en-IN" i="0" dirty="0">
              <a:solidFill>
                <a:srgbClr val="000000"/>
              </a:solidFill>
              <a:effectLst/>
              <a:latin typeface="Helvetica Neue"/>
            </a:endParaRPr>
          </a:p>
        </p:txBody>
      </p:sp>
    </p:spTree>
    <p:extLst>
      <p:ext uri="{BB962C8B-B14F-4D97-AF65-F5344CB8AC3E}">
        <p14:creationId xmlns:p14="http://schemas.microsoft.com/office/powerpoint/2010/main" val="68827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List Comprehension</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6129242"/>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For nested loops</a:t>
            </a:r>
          </a:p>
          <a:p>
            <a:pPr marL="360000" indent="-285750">
              <a:lnSpc>
                <a:spcPct val="125000"/>
              </a:lnSpc>
              <a:buFont typeface="Arial" panose="020B0604020202020204" pitchFamily="34" charset="0"/>
              <a:buChar char="•"/>
            </a:pPr>
            <a:r>
              <a:rPr lang="en-IN" dirty="0"/>
              <a:t>Nested loops are useful when you need to iterate over multiple lists or iterables at the same time. </a:t>
            </a:r>
          </a:p>
          <a:p>
            <a:pPr marL="74250">
              <a:lnSpc>
                <a:spcPct val="125000"/>
              </a:lnSpc>
            </a:pPr>
            <a:endParaRPr lang="en-IN" dirty="0"/>
          </a:p>
          <a:p>
            <a:pPr marL="360000" indent="-285750">
              <a:lnSpc>
                <a:spcPct val="150000"/>
              </a:lnSpc>
              <a:buFont typeface="Arial" panose="020B0604020202020204" pitchFamily="34" charset="0"/>
              <a:buChar char="•"/>
            </a:pPr>
            <a:r>
              <a:rPr lang="en-IN" dirty="0"/>
              <a:t>The </a:t>
            </a:r>
            <a:r>
              <a:rPr lang="en-IN" i="1" u="sng" dirty="0"/>
              <a:t>syntax of list comprehension for nested loops </a:t>
            </a:r>
            <a:r>
              <a:rPr lang="en-IN" dirty="0"/>
              <a:t>is as follows:</a:t>
            </a:r>
          </a:p>
          <a:p>
            <a:pPr marL="817200" lvl="1" indent="-285750">
              <a:lnSpc>
                <a:spcPct val="150000"/>
              </a:lnSpc>
              <a:buFont typeface="Arial" panose="020B0604020202020204" pitchFamily="34" charset="0"/>
              <a:buChar char="•"/>
            </a:pPr>
            <a:r>
              <a:rPr lang="en-IN" dirty="0" err="1"/>
              <a:t>new_list</a:t>
            </a:r>
            <a:r>
              <a:rPr lang="en-IN" dirty="0"/>
              <a:t> = [expression for </a:t>
            </a:r>
            <a:r>
              <a:rPr lang="en-IN" dirty="0" err="1"/>
              <a:t>outer_loop</a:t>
            </a:r>
            <a:r>
              <a:rPr lang="en-IN" dirty="0"/>
              <a:t> for </a:t>
            </a:r>
            <a:r>
              <a:rPr lang="en-IN" dirty="0" err="1"/>
              <a:t>inner_loop</a:t>
            </a:r>
            <a:r>
              <a:rPr lang="en-IN" dirty="0"/>
              <a:t> if condition]</a:t>
            </a:r>
          </a:p>
          <a:p>
            <a:pPr marL="531450" lvl="1">
              <a:lnSpc>
                <a:spcPct val="150000"/>
              </a:lnSpc>
            </a:pPr>
            <a:r>
              <a:rPr lang="en-IN" dirty="0"/>
              <a:t>where:</a:t>
            </a:r>
          </a:p>
          <a:p>
            <a:pPr marL="1274400" lvl="2" indent="-285750">
              <a:lnSpc>
                <a:spcPct val="150000"/>
              </a:lnSpc>
              <a:buFont typeface="Arial" panose="020B0604020202020204" pitchFamily="34" charset="0"/>
              <a:buChar char="•"/>
            </a:pPr>
            <a:r>
              <a:rPr lang="en-IN" b="1" dirty="0"/>
              <a:t>expression</a:t>
            </a:r>
            <a:r>
              <a:rPr lang="en-IN" dirty="0"/>
              <a:t> is the value to be added to the new list</a:t>
            </a:r>
          </a:p>
          <a:p>
            <a:pPr marL="1274400" lvl="2" indent="-285750">
              <a:lnSpc>
                <a:spcPct val="150000"/>
              </a:lnSpc>
              <a:buFont typeface="Arial" panose="020B0604020202020204" pitchFamily="34" charset="0"/>
              <a:buChar char="•"/>
            </a:pPr>
            <a:r>
              <a:rPr lang="en-IN" b="1" dirty="0" err="1"/>
              <a:t>outer_loop</a:t>
            </a:r>
            <a:r>
              <a:rPr lang="en-IN" b="1" dirty="0"/>
              <a:t> </a:t>
            </a:r>
            <a:r>
              <a:rPr lang="en-IN" dirty="0"/>
              <a:t>is the outer loop that iterates over the first iterable</a:t>
            </a:r>
          </a:p>
          <a:p>
            <a:pPr marL="1274400" lvl="2" indent="-285750">
              <a:lnSpc>
                <a:spcPct val="150000"/>
              </a:lnSpc>
              <a:buFont typeface="Arial" panose="020B0604020202020204" pitchFamily="34" charset="0"/>
              <a:buChar char="•"/>
            </a:pPr>
            <a:r>
              <a:rPr lang="en-IN" b="1" dirty="0" err="1"/>
              <a:t>inner_loop</a:t>
            </a:r>
            <a:r>
              <a:rPr lang="en-IN" dirty="0"/>
              <a:t> is the inner loop that iterates over the second iterable</a:t>
            </a:r>
          </a:p>
          <a:p>
            <a:pPr marL="1274400" lvl="2" indent="-285750">
              <a:lnSpc>
                <a:spcPct val="150000"/>
              </a:lnSpc>
              <a:buFont typeface="Arial" panose="020B0604020202020204" pitchFamily="34" charset="0"/>
              <a:buChar char="•"/>
            </a:pPr>
            <a:r>
              <a:rPr lang="en-IN" b="1" dirty="0"/>
              <a:t>condition</a:t>
            </a:r>
            <a:r>
              <a:rPr lang="en-IN" dirty="0"/>
              <a:t> is an optional condition that filters the output based on certain criteria</a:t>
            </a:r>
          </a:p>
          <a:p>
            <a:pPr marL="74250">
              <a:lnSpc>
                <a:spcPct val="150000"/>
              </a:lnSpc>
            </a:pPr>
            <a:endParaRPr lang="en-IN" dirty="0"/>
          </a:p>
          <a:p>
            <a:pPr marL="74250">
              <a:lnSpc>
                <a:spcPct val="150000"/>
              </a:lnSpc>
            </a:pPr>
            <a:r>
              <a:rPr lang="en-IN" dirty="0"/>
              <a:t>Note that in nested list comprehension, the outer loop goes first, and the inner loop goes second. The order of the loops in the list comprehension affects the order of the resulting list, so make sure to arrange them in the appropriate order for your use case.</a:t>
            </a:r>
          </a:p>
          <a:p>
            <a:pPr>
              <a:lnSpc>
                <a:spcPct val="125000"/>
              </a:lnSpc>
            </a:pPr>
            <a:endParaRPr lang="en-IN" i="0" dirty="0">
              <a:solidFill>
                <a:srgbClr val="000000"/>
              </a:solidFill>
              <a:effectLst/>
              <a:latin typeface="Helvetica Neue"/>
            </a:endParaRPr>
          </a:p>
        </p:txBody>
      </p:sp>
    </p:spTree>
    <p:extLst>
      <p:ext uri="{BB962C8B-B14F-4D97-AF65-F5344CB8AC3E}">
        <p14:creationId xmlns:p14="http://schemas.microsoft.com/office/powerpoint/2010/main" val="217375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0546967" cy="511265"/>
          </a:xfrm>
        </p:spPr>
        <p:txBody>
          <a:bodyPr/>
          <a:lstStyle/>
          <a:p>
            <a:r>
              <a:rPr lang="en-IN" b="1" i="0" dirty="0">
                <a:effectLst/>
                <a:latin typeface="-apple-system"/>
              </a:rPr>
              <a:t>List Comprehension</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834931"/>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With nested loops and nested conditions</a:t>
            </a:r>
          </a:p>
          <a:p>
            <a:pPr marL="360000" indent="-285750">
              <a:lnSpc>
                <a:spcPct val="125000"/>
              </a:lnSpc>
              <a:buFont typeface="Arial" panose="020B0604020202020204" pitchFamily="34" charset="0"/>
              <a:buChar char="•"/>
            </a:pPr>
            <a:endParaRPr lang="en-IN" dirty="0"/>
          </a:p>
          <a:p>
            <a:pPr marL="360000" indent="-285750">
              <a:lnSpc>
                <a:spcPct val="150000"/>
              </a:lnSpc>
              <a:buFont typeface="Arial" panose="020B0604020202020204" pitchFamily="34" charset="0"/>
              <a:buChar char="•"/>
            </a:pPr>
            <a:r>
              <a:rPr lang="en-IN" i="0" dirty="0">
                <a:solidFill>
                  <a:srgbClr val="000000"/>
                </a:solidFill>
                <a:effectLst/>
                <a:latin typeface="Helvetica Neue"/>
              </a:rPr>
              <a:t>The syntax of list comprehension with nested loops and nested conditions is as follows</a:t>
            </a:r>
          </a:p>
          <a:p>
            <a:pPr marL="817200" lvl="1" indent="-285750">
              <a:lnSpc>
                <a:spcPct val="150000"/>
              </a:lnSpc>
              <a:buFont typeface="Arial" panose="020B0604020202020204" pitchFamily="34" charset="0"/>
              <a:buChar char="•"/>
            </a:pPr>
            <a:r>
              <a:rPr lang="en-IN" i="0" dirty="0" err="1">
                <a:solidFill>
                  <a:srgbClr val="000000"/>
                </a:solidFill>
                <a:effectLst/>
                <a:latin typeface="Helvetica Neue"/>
              </a:rPr>
              <a:t>new_list</a:t>
            </a:r>
            <a:r>
              <a:rPr lang="en-IN" i="0" dirty="0">
                <a:solidFill>
                  <a:srgbClr val="000000"/>
                </a:solidFill>
                <a:effectLst/>
                <a:latin typeface="Helvetica Neue"/>
              </a:rPr>
              <a:t> = [expression for </a:t>
            </a:r>
            <a:r>
              <a:rPr lang="en-IN" i="0" dirty="0" err="1">
                <a:solidFill>
                  <a:srgbClr val="000000"/>
                </a:solidFill>
                <a:effectLst/>
                <a:latin typeface="Helvetica Neue"/>
              </a:rPr>
              <a:t>outer_loop</a:t>
            </a:r>
            <a:r>
              <a:rPr lang="en-IN" i="0" dirty="0">
                <a:solidFill>
                  <a:srgbClr val="000000"/>
                </a:solidFill>
                <a:effectLst/>
                <a:latin typeface="Helvetica Neue"/>
              </a:rPr>
              <a:t> for </a:t>
            </a:r>
            <a:r>
              <a:rPr lang="en-IN" i="0" dirty="0" err="1">
                <a:solidFill>
                  <a:srgbClr val="000000"/>
                </a:solidFill>
                <a:effectLst/>
                <a:latin typeface="Helvetica Neue"/>
              </a:rPr>
              <a:t>inner_loop</a:t>
            </a:r>
            <a:r>
              <a:rPr lang="en-IN" i="0" dirty="0">
                <a:solidFill>
                  <a:srgbClr val="000000"/>
                </a:solidFill>
                <a:effectLst/>
                <a:latin typeface="Helvetica Neue"/>
              </a:rPr>
              <a:t> if condition1 if condition2]</a:t>
            </a:r>
          </a:p>
          <a:p>
            <a:pPr marL="531450" lvl="1">
              <a:lnSpc>
                <a:spcPct val="150000"/>
              </a:lnSpc>
            </a:pPr>
            <a:r>
              <a:rPr lang="en-IN" i="0" dirty="0">
                <a:solidFill>
                  <a:srgbClr val="000000"/>
                </a:solidFill>
                <a:effectLst/>
                <a:latin typeface="Helvetica Neue"/>
              </a:rPr>
              <a:t>where:</a:t>
            </a:r>
          </a:p>
          <a:p>
            <a:pPr marL="1274400" lvl="2" indent="-285750">
              <a:lnSpc>
                <a:spcPct val="150000"/>
              </a:lnSpc>
              <a:buFont typeface="Arial" panose="020B0604020202020204" pitchFamily="34" charset="0"/>
              <a:buChar char="•"/>
            </a:pPr>
            <a:r>
              <a:rPr lang="en-IN" b="1" i="0" dirty="0">
                <a:solidFill>
                  <a:srgbClr val="000000"/>
                </a:solidFill>
                <a:effectLst/>
                <a:latin typeface="Helvetica Neue"/>
              </a:rPr>
              <a:t>expression</a:t>
            </a:r>
            <a:r>
              <a:rPr lang="en-IN" i="0" dirty="0">
                <a:solidFill>
                  <a:srgbClr val="000000"/>
                </a:solidFill>
                <a:effectLst/>
                <a:latin typeface="Helvetica Neue"/>
              </a:rPr>
              <a:t> is the value to be added to the new list</a:t>
            </a:r>
          </a:p>
          <a:p>
            <a:pPr marL="1274400" lvl="2" indent="-285750">
              <a:lnSpc>
                <a:spcPct val="150000"/>
              </a:lnSpc>
              <a:buFont typeface="Arial" panose="020B0604020202020204" pitchFamily="34" charset="0"/>
              <a:buChar char="•"/>
            </a:pPr>
            <a:r>
              <a:rPr lang="en-IN" b="1" i="0" dirty="0" err="1">
                <a:solidFill>
                  <a:srgbClr val="000000"/>
                </a:solidFill>
                <a:effectLst/>
                <a:latin typeface="Helvetica Neue"/>
              </a:rPr>
              <a:t>outer_loop</a:t>
            </a:r>
            <a:r>
              <a:rPr lang="en-IN" b="1" i="0" dirty="0">
                <a:solidFill>
                  <a:srgbClr val="000000"/>
                </a:solidFill>
                <a:effectLst/>
                <a:latin typeface="Helvetica Neue"/>
              </a:rPr>
              <a:t> </a:t>
            </a:r>
            <a:r>
              <a:rPr lang="en-IN" i="0" dirty="0">
                <a:solidFill>
                  <a:srgbClr val="000000"/>
                </a:solidFill>
                <a:effectLst/>
                <a:latin typeface="Helvetica Neue"/>
              </a:rPr>
              <a:t>is the outer loop that iterates over the first iterable</a:t>
            </a:r>
          </a:p>
          <a:p>
            <a:pPr marL="1274400" lvl="2" indent="-285750">
              <a:lnSpc>
                <a:spcPct val="150000"/>
              </a:lnSpc>
              <a:buFont typeface="Arial" panose="020B0604020202020204" pitchFamily="34" charset="0"/>
              <a:buChar char="•"/>
            </a:pPr>
            <a:r>
              <a:rPr lang="en-IN" b="1" i="0" dirty="0" err="1">
                <a:solidFill>
                  <a:srgbClr val="000000"/>
                </a:solidFill>
                <a:effectLst/>
                <a:latin typeface="Helvetica Neue"/>
              </a:rPr>
              <a:t>inner_loop</a:t>
            </a:r>
            <a:r>
              <a:rPr lang="en-IN" i="0" dirty="0">
                <a:solidFill>
                  <a:srgbClr val="000000"/>
                </a:solidFill>
                <a:effectLst/>
                <a:latin typeface="Helvetica Neue"/>
              </a:rPr>
              <a:t> is the inner loop that iterates over the second iterable</a:t>
            </a:r>
          </a:p>
          <a:p>
            <a:pPr marL="1274400" lvl="2" indent="-285750">
              <a:lnSpc>
                <a:spcPct val="150000"/>
              </a:lnSpc>
              <a:buFont typeface="Arial" panose="020B0604020202020204" pitchFamily="34" charset="0"/>
              <a:buChar char="•"/>
            </a:pPr>
            <a:r>
              <a:rPr lang="en-IN" b="1" i="0" dirty="0">
                <a:solidFill>
                  <a:srgbClr val="000000"/>
                </a:solidFill>
                <a:effectLst/>
                <a:latin typeface="Helvetica Neue"/>
              </a:rPr>
              <a:t>condition1</a:t>
            </a:r>
            <a:r>
              <a:rPr lang="en-IN" i="0" dirty="0">
                <a:solidFill>
                  <a:srgbClr val="000000"/>
                </a:solidFill>
                <a:effectLst/>
                <a:latin typeface="Helvetica Neue"/>
              </a:rPr>
              <a:t> is the first condition that filters the outer loop</a:t>
            </a:r>
          </a:p>
          <a:p>
            <a:pPr marL="1274400" lvl="2" indent="-285750">
              <a:lnSpc>
                <a:spcPct val="150000"/>
              </a:lnSpc>
              <a:buFont typeface="Arial" panose="020B0604020202020204" pitchFamily="34" charset="0"/>
              <a:buChar char="•"/>
            </a:pPr>
            <a:r>
              <a:rPr lang="en-IN" b="1" i="0" dirty="0">
                <a:solidFill>
                  <a:srgbClr val="000000"/>
                </a:solidFill>
                <a:effectLst/>
                <a:latin typeface="Helvetica Neue"/>
              </a:rPr>
              <a:t>condition2</a:t>
            </a:r>
            <a:r>
              <a:rPr lang="en-IN" i="0" dirty="0">
                <a:solidFill>
                  <a:srgbClr val="000000"/>
                </a:solidFill>
                <a:effectLst/>
                <a:latin typeface="Helvetica Neue"/>
              </a:rPr>
              <a:t> is the second condition that filters the inner loop</a:t>
            </a:r>
            <a:endParaRPr lang="en-IN" dirty="0">
              <a:solidFill>
                <a:srgbClr val="000000"/>
              </a:solidFill>
              <a:latin typeface="Helvetica Neue"/>
            </a:endParaRPr>
          </a:p>
          <a:p>
            <a:pPr marL="988650" lvl="2">
              <a:lnSpc>
                <a:spcPct val="150000"/>
              </a:lnSpc>
            </a:pPr>
            <a:endParaRPr lang="en-IN" i="0" dirty="0">
              <a:solidFill>
                <a:srgbClr val="000000"/>
              </a:solidFill>
              <a:effectLst/>
              <a:latin typeface="Helvetica Neue"/>
            </a:endParaRPr>
          </a:p>
          <a:p>
            <a:pPr marL="74250">
              <a:lnSpc>
                <a:spcPct val="150000"/>
              </a:lnSpc>
            </a:pPr>
            <a:r>
              <a:rPr lang="en-IN" i="0" dirty="0">
                <a:solidFill>
                  <a:srgbClr val="000000"/>
                </a:solidFill>
                <a:effectLst/>
                <a:latin typeface="Helvetica Neue"/>
              </a:rPr>
              <a:t>Note that in list comprehension with nested conditions, the conditions are applied in the order they appear in the list comprehension. The outer condition goes first, and the inner condition goes second. Also, you can have as many conditions as you need.</a:t>
            </a:r>
          </a:p>
        </p:txBody>
      </p:sp>
    </p:spTree>
    <p:extLst>
      <p:ext uri="{BB962C8B-B14F-4D97-AF65-F5344CB8AC3E}">
        <p14:creationId xmlns:p14="http://schemas.microsoft.com/office/powerpoint/2010/main" val="17696572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7F40F0F6132D49BA741EF4D6BA468A" ma:contentTypeVersion="10" ma:contentTypeDescription="Create a new document." ma:contentTypeScope="" ma:versionID="0099e791f4609a7b39386c959e5d2b32">
  <xsd:schema xmlns:xsd="http://www.w3.org/2001/XMLSchema" xmlns:xs="http://www.w3.org/2001/XMLSchema" xmlns:p="http://schemas.microsoft.com/office/2006/metadata/properties" xmlns:ns2="e3e9c0d0-eeac-4467-b7f9-6456003db818" xmlns:ns3="d106b260-c2bc-4dfd-bff3-30cbd7092616" targetNamespace="http://schemas.microsoft.com/office/2006/metadata/properties" ma:root="true" ma:fieldsID="2ab89750c5536ca5ad849bdae6dcc45b" ns2:_="" ns3:_="">
    <xsd:import namespace="e3e9c0d0-eeac-4467-b7f9-6456003db818"/>
    <xsd:import namespace="d106b260-c2bc-4dfd-bff3-30cbd709261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e9c0d0-eeac-4467-b7f9-6456003db8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06b260-c2bc-4dfd-bff3-30cbd709261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11de671-7454-4860-b1d9-467b306c4715}" ma:internalName="TaxCatchAll" ma:showField="CatchAllData" ma:web="d106b260-c2bc-4dfd-bff3-30cbd7092616">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e9c0d0-eeac-4467-b7f9-6456003db818">
      <Terms xmlns="http://schemas.microsoft.com/office/infopath/2007/PartnerControls"/>
    </lcf76f155ced4ddcb4097134ff3c332f>
    <TaxCatchAll xmlns="d106b260-c2bc-4dfd-bff3-30cbd709261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63E794-B8E9-4F7B-82B1-F25577BED506}"/>
</file>

<file path=customXml/itemProps2.xml><?xml version="1.0" encoding="utf-8"?>
<ds:datastoreItem xmlns:ds="http://schemas.openxmlformats.org/officeDocument/2006/customXml" ds:itemID="{18F9F45E-BE47-4AC1-AD87-C6E14A4CA6D2}">
  <ds:schemaRefs>
    <ds:schemaRef ds:uri="http://purl.org/dc/dcmitype/"/>
    <ds:schemaRef ds:uri="85b99c86-8fc7-4ddd-9699-c634d5f8aa0a"/>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BB93E6B-3D1D-4DF2-BDEA-CE2275AA48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1125</TotalTime>
  <Words>835</Words>
  <Application>Microsoft Office PowerPoint</Application>
  <PresentationFormat>Widescreen</PresentationFormat>
  <Paragraphs>77</Paragraphs>
  <Slides>7</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-apple-system</vt:lpstr>
      <vt:lpstr>Arial</vt:lpstr>
      <vt:lpstr>Calibri</vt:lpstr>
      <vt:lpstr>Helvetica Neue</vt:lpstr>
      <vt:lpstr>Ubuntu</vt:lpstr>
      <vt:lpstr>Ubuntu Light</vt:lpstr>
      <vt:lpstr>Ubuntu Medium</vt:lpstr>
      <vt:lpstr>Wingdings</vt:lpstr>
      <vt:lpstr>Capgemini Master 2021</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Dash, Bikash</dc:creator>
  <cp:lastModifiedBy>M, Sworna Vidhya</cp:lastModifiedBy>
  <cp:revision>334</cp:revision>
  <dcterms:created xsi:type="dcterms:W3CDTF">2022-03-08T04:17:32Z</dcterms:created>
  <dcterms:modified xsi:type="dcterms:W3CDTF">2023-03-02T05:56:07Z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0x010100397F40F0F6132D49BA741EF4D6BA468A</vt:lpwstr>
  </property>
</Properties>
</file>