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2145706778" r:id="rId5"/>
    <p:sldId id="2145706901" r:id="rId6"/>
    <p:sldId id="2145706922" r:id="rId7"/>
    <p:sldId id="2145706928" r:id="rId8"/>
    <p:sldId id="214570692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FFFF"/>
    <a:srgbClr val="1D1F28"/>
    <a:srgbClr val="CDF0FB"/>
    <a:srgbClr val="F7D5DC"/>
    <a:srgbClr val="BFF7F8"/>
    <a:srgbClr val="F5C7D1"/>
    <a:srgbClr val="F2F2A0"/>
    <a:srgbClr val="2729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68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20EA4-6857-4D66-9357-479B725E4037}" type="datetimeFigureOut">
              <a:rPr lang="en-US" smtClean="0"/>
              <a:t>3/5/2023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B01AB-A209-412F-96BB-66AB05E6BE86}" type="slidenum">
              <a:rPr lang="en-US" smtClean="0"/>
              <a:t>‹#›</a:t>
            </a:fld>
            <a:endParaRPr lang="en-US"/>
          </a:p>
        </p:txBody>
      </p:sp>
    </p:spTree>
    <p:extLst>
      <p:ext uri="{BB962C8B-B14F-4D97-AF65-F5344CB8AC3E}">
        <p14:creationId xmlns:p14="http://schemas.microsoft.com/office/powerpoint/2010/main" val="3055366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Ubuntu"/>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900" b="0" i="0" u="none" strike="noStrike" kern="1200" cap="none" spc="0" normalizeH="0" baseline="0" noProof="0">
              <a:ln>
                <a:noFill/>
              </a:ln>
              <a:solidFill>
                <a:prstClr val="black"/>
              </a:solidFill>
              <a:effectLst/>
              <a:uLnTx/>
              <a:uFillTx/>
              <a:latin typeface="Ubuntu"/>
              <a:ea typeface="+mn-ea"/>
              <a:cs typeface="+mn-cs"/>
            </a:endParaRPr>
          </a:p>
        </p:txBody>
      </p:sp>
    </p:spTree>
    <p:extLst>
      <p:ext uri="{BB962C8B-B14F-4D97-AF65-F5344CB8AC3E}">
        <p14:creationId xmlns:p14="http://schemas.microsoft.com/office/powerpoint/2010/main" val="1162698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2</a:t>
            </a:fld>
            <a:endParaRPr lang="en-US"/>
          </a:p>
        </p:txBody>
      </p:sp>
    </p:spTree>
    <p:extLst>
      <p:ext uri="{BB962C8B-B14F-4D97-AF65-F5344CB8AC3E}">
        <p14:creationId xmlns:p14="http://schemas.microsoft.com/office/powerpoint/2010/main" val="3760046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www.youtube.com/capgeminimedia" TargetMode="External"/><Relationship Id="rId3" Type="http://schemas.openxmlformats.org/officeDocument/2006/relationships/tags" Target="../tags/tag7.xml"/><Relationship Id="rId7" Type="http://schemas.openxmlformats.org/officeDocument/2006/relationships/hyperlink" Target="http://www.linkedin.com/company/capgemini" TargetMode="External"/><Relationship Id="rId12" Type="http://schemas.openxmlformats.org/officeDocument/2006/relationships/image" Target="../media/image7.png"/><Relationship Id="rId17" Type="http://schemas.openxmlformats.org/officeDocument/2006/relationships/image" Target="../media/image2.png"/><Relationship Id="rId2" Type="http://schemas.openxmlformats.org/officeDocument/2006/relationships/tags" Target="../tags/tag6.xml"/><Relationship Id="rId16" Type="http://schemas.openxmlformats.org/officeDocument/2006/relationships/image" Target="../media/image9.png"/><Relationship Id="rId1" Type="http://schemas.openxmlformats.org/officeDocument/2006/relationships/tags" Target="../tags/tag5.xml"/><Relationship Id="rId6" Type="http://schemas.openxmlformats.org/officeDocument/2006/relationships/image" Target="../media/image11.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6.png"/><Relationship Id="rId4" Type="http://schemas.openxmlformats.org/officeDocument/2006/relationships/tags" Target="../tags/tag8.xml"/><Relationship Id="rId9" Type="http://schemas.openxmlformats.org/officeDocument/2006/relationships/hyperlink" Target="http://www.slideshare.net/capgemini" TargetMode="External"/><Relationship Id="rId1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GB"/>
              <a:t>Click to edit Master title style</a:t>
            </a:r>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4184012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672260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2080729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de-DE"/>
          </a:p>
        </p:txBody>
      </p:sp>
    </p:spTree>
    <p:extLst>
      <p:ext uri="{BB962C8B-B14F-4D97-AF65-F5344CB8AC3E}">
        <p14:creationId xmlns:p14="http://schemas.microsoft.com/office/powerpoint/2010/main" val="122641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455249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GB"/>
              <a:t>Click to edit Master title style</a:t>
            </a:r>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9678506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GB"/>
              <a:t>Click to edit Master title style</a:t>
            </a:r>
          </a:p>
        </p:txBody>
      </p:sp>
    </p:spTree>
    <p:extLst>
      <p:ext uri="{BB962C8B-B14F-4D97-AF65-F5344CB8AC3E}">
        <p14:creationId xmlns:p14="http://schemas.microsoft.com/office/powerpoint/2010/main" val="2962637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GB"/>
              <a:t>Click icon to add picture</a:t>
            </a:r>
          </a:p>
        </p:txBody>
      </p:sp>
      <p:sp>
        <p:nvSpPr>
          <p:cNvPr id="6" name="Title 1">
            <a:extLst>
              <a:ext uri="{FF2B5EF4-FFF2-40B4-BE49-F238E27FC236}">
                <a16:creationId xmlns:a16="http://schemas.microsoft.com/office/drawing/2014/main" id="{387FBE8F-96C0-8149-9949-0AE4A6DB333A}"/>
              </a:ext>
            </a:extLst>
          </p:cNvPr>
          <p:cNvSpPr>
            <a:spLocks noGrp="1"/>
          </p:cNvSpPr>
          <p:nvPr>
            <p:ph type="title"/>
          </p:nvPr>
        </p:nvSpPr>
        <p:spPr>
          <a:xfrm>
            <a:off x="404813" y="388188"/>
            <a:ext cx="11091787" cy="716711"/>
          </a:xfrm>
        </p:spPr>
        <p:txBody>
          <a:bodyPr/>
          <a:lstStyle/>
          <a:p>
            <a:r>
              <a:rPr lang="en-GB"/>
              <a:t>Click to edit Master title style</a:t>
            </a:r>
            <a:endParaRPr lang="de-DE"/>
          </a:p>
        </p:txBody>
      </p:sp>
      <p:sp>
        <p:nvSpPr>
          <p:cNvPr id="7" name="Content Placeholder 4">
            <a:extLst>
              <a:ext uri="{FF2B5EF4-FFF2-40B4-BE49-F238E27FC236}">
                <a16:creationId xmlns:a16="http://schemas.microsoft.com/office/drawing/2014/main" id="{FBAFD04A-49AB-4B42-A861-AE69F21A1A44}"/>
              </a:ext>
            </a:extLst>
          </p:cNvPr>
          <p:cNvSpPr>
            <a:spLocks noGrp="1"/>
          </p:cNvSpPr>
          <p:nvPr>
            <p:ph sz="half" idx="12" hasCustomPrompt="1"/>
          </p:nvPr>
        </p:nvSpPr>
        <p:spPr>
          <a:xfrm>
            <a:off x="404812" y="1327151"/>
            <a:ext cx="5784851" cy="1093738"/>
          </a:xfrm>
        </p:spPr>
        <p:txBody>
          <a:bodyPr>
            <a:normAutofit/>
          </a:bodyPr>
          <a:lstStyle>
            <a:lvl1pPr>
              <a:defRPr sz="1600">
                <a:solidFill>
                  <a:srgbClr val="0070AD"/>
                </a:solidFill>
              </a:defRPr>
            </a:lvl1pPr>
          </a:lstStyle>
          <a:p>
            <a:pPr lvl="0"/>
            <a:r>
              <a:rPr lang="en-GB"/>
              <a:t>Short chapter description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a:t>
            </a:r>
            <a:r>
              <a:rPr lang="en-GB"/>
              <a:t>.</a:t>
            </a:r>
          </a:p>
          <a:p>
            <a:pPr lvl="0"/>
            <a:endParaRPr lang="en-GB"/>
          </a:p>
        </p:txBody>
      </p:sp>
    </p:spTree>
    <p:extLst>
      <p:ext uri="{BB962C8B-B14F-4D97-AF65-F5344CB8AC3E}">
        <p14:creationId xmlns:p14="http://schemas.microsoft.com/office/powerpoint/2010/main" val="335677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D7888031-812E-F745-BF65-54B5588FAA73}"/>
              </a:ext>
            </a:extLst>
          </p:cNvPr>
          <p:cNvSpPr>
            <a:spLocks noGrp="1"/>
          </p:cNvSpPr>
          <p:nvPr>
            <p:ph type="pic" sz="quarter" idx="10"/>
          </p:nvPr>
        </p:nvSpPr>
        <p:spPr>
          <a:xfrm>
            <a:off x="7320136" y="0"/>
            <a:ext cx="4871864"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GB"/>
              <a:t>Click icon to add picture</a:t>
            </a:r>
          </a:p>
        </p:txBody>
      </p:sp>
      <p:sp>
        <p:nvSpPr>
          <p:cNvPr id="8" name="Text Placeholder 7">
            <a:extLst>
              <a:ext uri="{FF2B5EF4-FFF2-40B4-BE49-F238E27FC236}">
                <a16:creationId xmlns:a16="http://schemas.microsoft.com/office/drawing/2014/main" id="{5ED334F2-B89C-B941-B78E-BBCBB9E65D9E}"/>
              </a:ext>
            </a:extLst>
          </p:cNvPr>
          <p:cNvSpPr>
            <a:spLocks noGrp="1"/>
          </p:cNvSpPr>
          <p:nvPr>
            <p:ph type="body" sz="quarter" idx="11" hasCustomPrompt="1"/>
          </p:nvPr>
        </p:nvSpPr>
        <p:spPr>
          <a:xfrm>
            <a:off x="404812" y="413645"/>
            <a:ext cx="6699300" cy="913505"/>
          </a:xfrm>
        </p:spPr>
        <p:txBody>
          <a:bodyPr>
            <a:noAutofit/>
          </a:bodyPr>
          <a:lstStyle>
            <a:lvl1pPr>
              <a:lnSpc>
                <a:spcPct val="100000"/>
              </a:lnSpc>
              <a:spcBef>
                <a:spcPts val="0"/>
              </a:spcBef>
              <a:spcAft>
                <a:spcPts val="0"/>
              </a:spcAft>
              <a:defRPr sz="3500" b="0">
                <a:solidFill>
                  <a:srgbClr val="0170AD"/>
                </a:solidFill>
                <a:latin typeface="+mj-lt"/>
              </a:defRPr>
            </a:lvl1pPr>
          </a:lstStyle>
          <a:p>
            <a:pPr lvl="0"/>
            <a:r>
              <a:rPr lang="en-GB"/>
              <a:t>CLICK TO EDIT MASTER TEXT STYLES</a:t>
            </a:r>
          </a:p>
        </p:txBody>
      </p:sp>
    </p:spTree>
    <p:extLst>
      <p:ext uri="{BB962C8B-B14F-4D97-AF65-F5344CB8AC3E}">
        <p14:creationId xmlns:p14="http://schemas.microsoft.com/office/powerpoint/2010/main" val="1852821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08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picture ">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085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GB"/>
              <a:t>Click to edit Master title style</a:t>
            </a:r>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72790468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picture_grey">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30410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b="0" i="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b="0" i="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87988153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b="0" i="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b="0" i="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17199636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786939301"/>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2915253017"/>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695400"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1142309"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06337"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280183"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830951"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1142157"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a:t>#</a:t>
            </a:r>
            <a:endParaRPr lang="en-GB"/>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3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1.25E-6 0.02615 L 1.25E-6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6.25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GB"/>
              <a:t>Click to edit Master title style</a:t>
            </a:r>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362251906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bg>
      <p:bgPr>
        <a:solidFill>
          <a:schemeClr val="accent4"/>
        </a:solidFill>
        <a:effectLst/>
      </p:bgPr>
    </p:bg>
    <p:spTree>
      <p:nvGrpSpPr>
        <p:cNvPr id="1" name=""/>
        <p:cNvGrpSpPr/>
        <p:nvPr/>
      </p:nvGrpSpPr>
      <p:grpSpPr>
        <a:xfrm>
          <a:off x="0" y="0"/>
          <a:ext cx="0" cy="0"/>
          <a:chOff x="0" y="0"/>
          <a:chExt cx="0" cy="0"/>
        </a:xfrm>
      </p:grpSpPr>
      <p:pic>
        <p:nvPicPr>
          <p:cNvPr id="2" name="Image 24">
            <a:extLst>
              <a:ext uri="{FF2B5EF4-FFF2-40B4-BE49-F238E27FC236}">
                <a16:creationId xmlns:a16="http://schemas.microsoft.com/office/drawing/2014/main" id="{AB15C3C3-45E6-44CD-9019-A5B2A0789A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9022393">
            <a:off x="1643947" y="768839"/>
            <a:ext cx="13278660" cy="9388534"/>
          </a:xfrm>
          <a:prstGeom prst="rect">
            <a:avLst/>
          </a:prstGeom>
        </p:spPr>
      </p:pic>
      <p:grpSp>
        <p:nvGrpSpPr>
          <p:cNvPr id="3" name="Group 2">
            <a:extLst>
              <a:ext uri="{FF2B5EF4-FFF2-40B4-BE49-F238E27FC236}">
                <a16:creationId xmlns:a16="http://schemas.microsoft.com/office/drawing/2014/main" id="{7E06A4C7-CC0B-4FB9-91B5-6CD5FFBA2BA7}"/>
              </a:ext>
            </a:extLst>
          </p:cNvPr>
          <p:cNvGrpSpPr/>
          <p:nvPr userDrawn="1"/>
        </p:nvGrpSpPr>
        <p:grpSpPr>
          <a:xfrm>
            <a:off x="232184" y="805612"/>
            <a:ext cx="3631568" cy="702016"/>
            <a:chOff x="232184" y="774522"/>
            <a:chExt cx="3631568" cy="702016"/>
          </a:xfrm>
        </p:grpSpPr>
        <p:sp>
          <p:nvSpPr>
            <p:cNvPr id="4" name="Google Shape;526;p62">
              <a:extLst>
                <a:ext uri="{FF2B5EF4-FFF2-40B4-BE49-F238E27FC236}">
                  <a16:creationId xmlns:a16="http://schemas.microsoft.com/office/drawing/2014/main" id="{F9EE4952-8DD5-46A0-9DB6-366C3B1336FE}"/>
                </a:ext>
              </a:extLst>
            </p:cNvPr>
            <p:cNvSpPr txBox="1"/>
            <p:nvPr/>
          </p:nvSpPr>
          <p:spPr>
            <a:xfrm>
              <a:off x="232184" y="774522"/>
              <a:ext cx="751200" cy="702000"/>
            </a:xfrm>
            <a:prstGeom prst="rect">
              <a:avLst/>
            </a:prstGeom>
            <a:noFill/>
            <a:ln>
              <a:noFill/>
            </a:ln>
          </p:spPr>
          <p:txBody>
            <a:bodyPr spcFirstLastPara="1" wrap="square" lIns="91433" tIns="91433" rIns="91433" bIns="91433" anchor="ctr" anchorCtr="0">
              <a:noAutofit/>
            </a:bodyPr>
            <a:lstStyle/>
            <a:p>
              <a:pPr algn="r"/>
              <a:r>
                <a:rPr lang="en" sz="3200" b="1">
                  <a:solidFill>
                    <a:schemeClr val="bg1"/>
                  </a:solidFill>
                  <a:latin typeface="+mj-lt"/>
                  <a:ea typeface="Ubuntu Light"/>
                  <a:cs typeface="Ubuntu Light"/>
                  <a:sym typeface="Ubuntu Medium"/>
                </a:rPr>
                <a:t>01</a:t>
              </a:r>
            </a:p>
          </p:txBody>
        </p:sp>
        <p:cxnSp>
          <p:nvCxnSpPr>
            <p:cNvPr id="5" name="Google Shape;527;p62">
              <a:extLst>
                <a:ext uri="{FF2B5EF4-FFF2-40B4-BE49-F238E27FC236}">
                  <a16:creationId xmlns:a16="http://schemas.microsoft.com/office/drawing/2014/main" id="{37F0A668-3C0D-4359-A2E1-1B7C35868464}"/>
                </a:ext>
              </a:extLst>
            </p:cNvPr>
            <p:cNvCxnSpPr>
              <a:cxnSpLocks/>
            </p:cNvCxnSpPr>
            <p:nvPr/>
          </p:nvCxnSpPr>
          <p:spPr>
            <a:xfrm>
              <a:off x="983384" y="894122"/>
              <a:ext cx="0" cy="499200"/>
            </a:xfrm>
            <a:prstGeom prst="straightConnector1">
              <a:avLst/>
            </a:prstGeom>
            <a:noFill/>
            <a:ln w="9525" cap="flat" cmpd="sng">
              <a:solidFill>
                <a:schemeClr val="bg1"/>
              </a:solidFill>
              <a:prstDash val="solid"/>
              <a:round/>
              <a:headEnd type="none" w="med" len="med"/>
              <a:tailEnd type="none" w="med" len="med"/>
            </a:ln>
          </p:spPr>
        </p:cxnSp>
        <p:sp>
          <p:nvSpPr>
            <p:cNvPr id="6" name="Google Shape;528;p62">
              <a:extLst>
                <a:ext uri="{FF2B5EF4-FFF2-40B4-BE49-F238E27FC236}">
                  <a16:creationId xmlns:a16="http://schemas.microsoft.com/office/drawing/2014/main" id="{0DBF75B8-3611-40B1-BF28-F6AD713573AF}"/>
                </a:ext>
              </a:extLst>
            </p:cNvPr>
            <p:cNvSpPr txBox="1"/>
            <p:nvPr/>
          </p:nvSpPr>
          <p:spPr>
            <a:xfrm>
              <a:off x="983432" y="774538"/>
              <a:ext cx="2880320"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grpSp>
        <p:nvGrpSpPr>
          <p:cNvPr id="7" name="Group 6">
            <a:extLst>
              <a:ext uri="{FF2B5EF4-FFF2-40B4-BE49-F238E27FC236}">
                <a16:creationId xmlns:a16="http://schemas.microsoft.com/office/drawing/2014/main" id="{33E1326B-E2F6-4D38-B690-E0CCE141C55F}"/>
              </a:ext>
            </a:extLst>
          </p:cNvPr>
          <p:cNvGrpSpPr/>
          <p:nvPr userDrawn="1"/>
        </p:nvGrpSpPr>
        <p:grpSpPr>
          <a:xfrm>
            <a:off x="3760616" y="805617"/>
            <a:ext cx="4063576" cy="702006"/>
            <a:chOff x="3904632" y="836712"/>
            <a:chExt cx="4063576" cy="702006"/>
          </a:xfrm>
        </p:grpSpPr>
        <p:sp>
          <p:nvSpPr>
            <p:cNvPr id="8" name="Google Shape;529;p62">
              <a:extLst>
                <a:ext uri="{FF2B5EF4-FFF2-40B4-BE49-F238E27FC236}">
                  <a16:creationId xmlns:a16="http://schemas.microsoft.com/office/drawing/2014/main" id="{A041D3BF-094D-4ECE-8726-A6A4F295EC55}"/>
                </a:ext>
              </a:extLst>
            </p:cNvPr>
            <p:cNvSpPr txBox="1"/>
            <p:nvPr/>
          </p:nvSpPr>
          <p:spPr>
            <a:xfrm>
              <a:off x="3904632" y="836718"/>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05</a:t>
              </a:r>
            </a:p>
          </p:txBody>
        </p:sp>
        <p:cxnSp>
          <p:nvCxnSpPr>
            <p:cNvPr id="9" name="Google Shape;530;p62">
              <a:extLst>
                <a:ext uri="{FF2B5EF4-FFF2-40B4-BE49-F238E27FC236}">
                  <a16:creationId xmlns:a16="http://schemas.microsoft.com/office/drawing/2014/main" id="{5A437BF6-D83C-446A-9BCD-F4B8EBF9F2F6}"/>
                </a:ext>
              </a:extLst>
            </p:cNvPr>
            <p:cNvCxnSpPr>
              <a:cxnSpLocks/>
            </p:cNvCxnSpPr>
            <p:nvPr/>
          </p:nvCxnSpPr>
          <p:spPr>
            <a:xfrm>
              <a:off x="4655832" y="956318"/>
              <a:ext cx="0" cy="499200"/>
            </a:xfrm>
            <a:prstGeom prst="straightConnector1">
              <a:avLst/>
            </a:prstGeom>
            <a:noFill/>
            <a:ln w="9525" cap="flat" cmpd="sng">
              <a:solidFill>
                <a:schemeClr val="bg1"/>
              </a:solidFill>
              <a:prstDash val="solid"/>
              <a:round/>
              <a:headEnd type="none" w="med" len="med"/>
              <a:tailEnd type="none" w="med" len="med"/>
            </a:ln>
          </p:spPr>
        </p:cxnSp>
        <p:sp>
          <p:nvSpPr>
            <p:cNvPr id="10" name="Google Shape;531;p62">
              <a:extLst>
                <a:ext uri="{FF2B5EF4-FFF2-40B4-BE49-F238E27FC236}">
                  <a16:creationId xmlns:a16="http://schemas.microsoft.com/office/drawing/2014/main" id="{18BE59E8-774F-49DC-8190-6D7A68CC76F6}"/>
                </a:ext>
              </a:extLst>
            </p:cNvPr>
            <p:cNvSpPr txBox="1"/>
            <p:nvPr/>
          </p:nvSpPr>
          <p:spPr>
            <a:xfrm>
              <a:off x="4799856" y="836712"/>
              <a:ext cx="316835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grpSp>
        <p:nvGrpSpPr>
          <p:cNvPr id="11" name="Group 10">
            <a:extLst>
              <a:ext uri="{FF2B5EF4-FFF2-40B4-BE49-F238E27FC236}">
                <a16:creationId xmlns:a16="http://schemas.microsoft.com/office/drawing/2014/main" id="{8F8785FC-3702-4E27-A4D0-16AFD7964BC5}"/>
              </a:ext>
            </a:extLst>
          </p:cNvPr>
          <p:cNvGrpSpPr/>
          <p:nvPr userDrawn="1"/>
        </p:nvGrpSpPr>
        <p:grpSpPr>
          <a:xfrm>
            <a:off x="232184" y="2076119"/>
            <a:ext cx="3559560" cy="702006"/>
            <a:chOff x="232184" y="2153717"/>
            <a:chExt cx="3559560" cy="702006"/>
          </a:xfrm>
        </p:grpSpPr>
        <p:sp>
          <p:nvSpPr>
            <p:cNvPr id="12" name="Google Shape;529;p62">
              <a:extLst>
                <a:ext uri="{FF2B5EF4-FFF2-40B4-BE49-F238E27FC236}">
                  <a16:creationId xmlns:a16="http://schemas.microsoft.com/office/drawing/2014/main" id="{DFD352B0-4F83-4ED9-9CF4-F741EFDA2704}"/>
                </a:ext>
              </a:extLst>
            </p:cNvPr>
            <p:cNvSpPr txBox="1"/>
            <p:nvPr/>
          </p:nvSpPr>
          <p:spPr>
            <a:xfrm>
              <a:off x="232184" y="2153723"/>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02</a:t>
              </a:r>
            </a:p>
          </p:txBody>
        </p:sp>
        <p:cxnSp>
          <p:nvCxnSpPr>
            <p:cNvPr id="13" name="Google Shape;530;p62">
              <a:extLst>
                <a:ext uri="{FF2B5EF4-FFF2-40B4-BE49-F238E27FC236}">
                  <a16:creationId xmlns:a16="http://schemas.microsoft.com/office/drawing/2014/main" id="{C3CDBC90-11C6-42C2-85DD-EAF0753B4C44}"/>
                </a:ext>
              </a:extLst>
            </p:cNvPr>
            <p:cNvCxnSpPr>
              <a:cxnSpLocks/>
            </p:cNvCxnSpPr>
            <p:nvPr/>
          </p:nvCxnSpPr>
          <p:spPr>
            <a:xfrm>
              <a:off x="983384" y="2273323"/>
              <a:ext cx="0" cy="499200"/>
            </a:xfrm>
            <a:prstGeom prst="straightConnector1">
              <a:avLst/>
            </a:prstGeom>
            <a:noFill/>
            <a:ln w="9525" cap="flat" cmpd="sng">
              <a:solidFill>
                <a:schemeClr val="bg1"/>
              </a:solidFill>
              <a:prstDash val="solid"/>
              <a:round/>
              <a:headEnd type="none" w="med" len="med"/>
              <a:tailEnd type="none" w="med" len="med"/>
            </a:ln>
          </p:spPr>
        </p:cxnSp>
        <p:sp>
          <p:nvSpPr>
            <p:cNvPr id="14" name="Google Shape;531;p62">
              <a:extLst>
                <a:ext uri="{FF2B5EF4-FFF2-40B4-BE49-F238E27FC236}">
                  <a16:creationId xmlns:a16="http://schemas.microsoft.com/office/drawing/2014/main" id="{FD6D8B08-D313-430E-BF81-84AA58C38BF6}"/>
                </a:ext>
              </a:extLst>
            </p:cNvPr>
            <p:cNvSpPr txBox="1"/>
            <p:nvPr/>
          </p:nvSpPr>
          <p:spPr>
            <a:xfrm>
              <a:off x="983392" y="2153717"/>
              <a:ext cx="280835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grpSp>
        <p:nvGrpSpPr>
          <p:cNvPr id="15" name="Group 14">
            <a:extLst>
              <a:ext uri="{FF2B5EF4-FFF2-40B4-BE49-F238E27FC236}">
                <a16:creationId xmlns:a16="http://schemas.microsoft.com/office/drawing/2014/main" id="{3449BD23-3F98-4BFC-8232-E32E8A5C0873}"/>
              </a:ext>
            </a:extLst>
          </p:cNvPr>
          <p:cNvGrpSpPr/>
          <p:nvPr userDrawn="1"/>
        </p:nvGrpSpPr>
        <p:grpSpPr>
          <a:xfrm>
            <a:off x="3760616" y="2076122"/>
            <a:ext cx="3775544" cy="702001"/>
            <a:chOff x="3760616" y="2076122"/>
            <a:chExt cx="3775544" cy="702001"/>
          </a:xfrm>
        </p:grpSpPr>
        <p:sp>
          <p:nvSpPr>
            <p:cNvPr id="16" name="Google Shape;532;p62">
              <a:extLst>
                <a:ext uri="{FF2B5EF4-FFF2-40B4-BE49-F238E27FC236}">
                  <a16:creationId xmlns:a16="http://schemas.microsoft.com/office/drawing/2014/main" id="{9589C045-2611-42E6-872E-7854C482ED27}"/>
                </a:ext>
              </a:extLst>
            </p:cNvPr>
            <p:cNvSpPr txBox="1"/>
            <p:nvPr/>
          </p:nvSpPr>
          <p:spPr>
            <a:xfrm>
              <a:off x="3760616" y="2076123"/>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06</a:t>
              </a:r>
            </a:p>
          </p:txBody>
        </p:sp>
        <p:cxnSp>
          <p:nvCxnSpPr>
            <p:cNvPr id="17" name="Google Shape;533;p62">
              <a:extLst>
                <a:ext uri="{FF2B5EF4-FFF2-40B4-BE49-F238E27FC236}">
                  <a16:creationId xmlns:a16="http://schemas.microsoft.com/office/drawing/2014/main" id="{18678ACA-972E-4971-B367-320ABE5D810A}"/>
                </a:ext>
              </a:extLst>
            </p:cNvPr>
            <p:cNvCxnSpPr>
              <a:cxnSpLocks/>
            </p:cNvCxnSpPr>
            <p:nvPr/>
          </p:nvCxnSpPr>
          <p:spPr>
            <a:xfrm>
              <a:off x="4511816" y="2195723"/>
              <a:ext cx="0" cy="499200"/>
            </a:xfrm>
            <a:prstGeom prst="straightConnector1">
              <a:avLst/>
            </a:prstGeom>
            <a:noFill/>
            <a:ln w="9525" cap="flat" cmpd="sng">
              <a:solidFill>
                <a:schemeClr val="bg1"/>
              </a:solidFill>
              <a:prstDash val="solid"/>
              <a:round/>
              <a:headEnd type="none" w="med" len="med"/>
              <a:tailEnd type="none" w="med" len="med"/>
            </a:ln>
          </p:spPr>
        </p:cxnSp>
        <p:sp>
          <p:nvSpPr>
            <p:cNvPr id="18" name="Google Shape;534;p62">
              <a:extLst>
                <a:ext uri="{FF2B5EF4-FFF2-40B4-BE49-F238E27FC236}">
                  <a16:creationId xmlns:a16="http://schemas.microsoft.com/office/drawing/2014/main" id="{9EC098A7-0702-43F5-818E-3B3B00D26993}"/>
                </a:ext>
              </a:extLst>
            </p:cNvPr>
            <p:cNvSpPr txBox="1"/>
            <p:nvPr/>
          </p:nvSpPr>
          <p:spPr>
            <a:xfrm>
              <a:off x="4511824" y="2076122"/>
              <a:ext cx="3024336"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cxnSp>
        <p:nvCxnSpPr>
          <p:cNvPr id="19" name="Google Shape;533;p62">
            <a:extLst>
              <a:ext uri="{FF2B5EF4-FFF2-40B4-BE49-F238E27FC236}">
                <a16:creationId xmlns:a16="http://schemas.microsoft.com/office/drawing/2014/main" id="{1A7F1E57-8700-4652-9505-D2373C0CF165}"/>
              </a:ext>
            </a:extLst>
          </p:cNvPr>
          <p:cNvCxnSpPr>
            <a:cxnSpLocks/>
          </p:cNvCxnSpPr>
          <p:nvPr userDrawn="1"/>
        </p:nvCxnSpPr>
        <p:spPr>
          <a:xfrm>
            <a:off x="983384" y="3466225"/>
            <a:ext cx="0" cy="499200"/>
          </a:xfrm>
          <a:prstGeom prst="straightConnector1">
            <a:avLst/>
          </a:prstGeom>
          <a:noFill/>
          <a:ln w="9525" cap="flat" cmpd="sng">
            <a:solidFill>
              <a:schemeClr val="bg1"/>
            </a:solidFill>
            <a:prstDash val="solid"/>
            <a:round/>
            <a:headEnd type="none" w="med" len="med"/>
            <a:tailEnd type="none" w="med" len="med"/>
          </a:ln>
        </p:spPr>
      </p:cxnSp>
      <p:sp>
        <p:nvSpPr>
          <p:cNvPr id="20" name="Rectangle 19">
            <a:hlinkClick r:id="" action="ppaction://noaction"/>
            <a:extLst>
              <a:ext uri="{FF2B5EF4-FFF2-40B4-BE49-F238E27FC236}">
                <a16:creationId xmlns:a16="http://schemas.microsoft.com/office/drawing/2014/main" id="{EF5D8FB8-AB55-4A84-B717-D90F6792DB4C}"/>
              </a:ext>
            </a:extLst>
          </p:cNvPr>
          <p:cNvSpPr/>
          <p:nvPr userDrawn="1"/>
        </p:nvSpPr>
        <p:spPr>
          <a:xfrm>
            <a:off x="119336" y="548680"/>
            <a:ext cx="864096" cy="1224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sp>
        <p:nvSpPr>
          <p:cNvPr id="21" name="Rectangle 20">
            <a:hlinkClick r:id="" action="ppaction://noaction"/>
            <a:extLst>
              <a:ext uri="{FF2B5EF4-FFF2-40B4-BE49-F238E27FC236}">
                <a16:creationId xmlns:a16="http://schemas.microsoft.com/office/drawing/2014/main" id="{6FEF26FC-5760-47FF-A103-D1132BA4D081}"/>
              </a:ext>
            </a:extLst>
          </p:cNvPr>
          <p:cNvSpPr/>
          <p:nvPr userDrawn="1"/>
        </p:nvSpPr>
        <p:spPr>
          <a:xfrm>
            <a:off x="92040" y="1954399"/>
            <a:ext cx="864096" cy="970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nvGrpSpPr>
          <p:cNvPr id="22" name="Group 21">
            <a:extLst>
              <a:ext uri="{FF2B5EF4-FFF2-40B4-BE49-F238E27FC236}">
                <a16:creationId xmlns:a16="http://schemas.microsoft.com/office/drawing/2014/main" id="{BE43D80F-800D-45C6-B6BF-4DE1C7B5D921}"/>
              </a:ext>
            </a:extLst>
          </p:cNvPr>
          <p:cNvGrpSpPr/>
          <p:nvPr userDrawn="1"/>
        </p:nvGrpSpPr>
        <p:grpSpPr>
          <a:xfrm>
            <a:off x="22891" y="3303270"/>
            <a:ext cx="3768853" cy="826135"/>
            <a:chOff x="22891" y="3303270"/>
            <a:chExt cx="3768853" cy="826135"/>
          </a:xfrm>
        </p:grpSpPr>
        <p:sp>
          <p:nvSpPr>
            <p:cNvPr id="23" name="Google Shape;532;p62">
              <a:extLst>
                <a:ext uri="{FF2B5EF4-FFF2-40B4-BE49-F238E27FC236}">
                  <a16:creationId xmlns:a16="http://schemas.microsoft.com/office/drawing/2014/main" id="{E00A956E-D74A-4E63-8B69-DE4800E6C6AB}"/>
                </a:ext>
              </a:extLst>
            </p:cNvPr>
            <p:cNvSpPr txBox="1"/>
            <p:nvPr/>
          </p:nvSpPr>
          <p:spPr>
            <a:xfrm>
              <a:off x="232184" y="3346625"/>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03</a:t>
              </a:r>
            </a:p>
          </p:txBody>
        </p:sp>
        <p:sp>
          <p:nvSpPr>
            <p:cNvPr id="24" name="Google Shape;534;p62">
              <a:extLst>
                <a:ext uri="{FF2B5EF4-FFF2-40B4-BE49-F238E27FC236}">
                  <a16:creationId xmlns:a16="http://schemas.microsoft.com/office/drawing/2014/main" id="{AAB359B0-C0FC-4AAC-BDD6-78032D6B4AF9}"/>
                </a:ext>
              </a:extLst>
            </p:cNvPr>
            <p:cNvSpPr txBox="1"/>
            <p:nvPr/>
          </p:nvSpPr>
          <p:spPr>
            <a:xfrm>
              <a:off x="983392" y="3346624"/>
              <a:ext cx="280835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sp>
          <p:nvSpPr>
            <p:cNvPr id="25" name="Rectangle 24">
              <a:hlinkClick r:id="" action="ppaction://noaction"/>
              <a:extLst>
                <a:ext uri="{FF2B5EF4-FFF2-40B4-BE49-F238E27FC236}">
                  <a16:creationId xmlns:a16="http://schemas.microsoft.com/office/drawing/2014/main" id="{20FC96C3-CEC1-4E0D-8A6A-B3B6EDDC115D}"/>
                </a:ext>
              </a:extLst>
            </p:cNvPr>
            <p:cNvSpPr/>
            <p:nvPr/>
          </p:nvSpPr>
          <p:spPr>
            <a:xfrm>
              <a:off x="22891" y="3303270"/>
              <a:ext cx="864096" cy="82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grpSp>
        <p:nvGrpSpPr>
          <p:cNvPr id="26" name="Group 25">
            <a:extLst>
              <a:ext uri="{FF2B5EF4-FFF2-40B4-BE49-F238E27FC236}">
                <a16:creationId xmlns:a16="http://schemas.microsoft.com/office/drawing/2014/main" id="{8858AD91-0CFD-4A18-ADFA-1C4C031445BE}"/>
              </a:ext>
            </a:extLst>
          </p:cNvPr>
          <p:cNvGrpSpPr/>
          <p:nvPr userDrawn="1"/>
        </p:nvGrpSpPr>
        <p:grpSpPr>
          <a:xfrm>
            <a:off x="78392" y="4561122"/>
            <a:ext cx="3713352" cy="812094"/>
            <a:chOff x="78392" y="4561122"/>
            <a:chExt cx="3713352" cy="812094"/>
          </a:xfrm>
        </p:grpSpPr>
        <p:grpSp>
          <p:nvGrpSpPr>
            <p:cNvPr id="27" name="Group 26">
              <a:extLst>
                <a:ext uri="{FF2B5EF4-FFF2-40B4-BE49-F238E27FC236}">
                  <a16:creationId xmlns:a16="http://schemas.microsoft.com/office/drawing/2014/main" id="{AE0192B8-3B67-4456-9F04-DD0519899109}"/>
                </a:ext>
              </a:extLst>
            </p:cNvPr>
            <p:cNvGrpSpPr/>
            <p:nvPr/>
          </p:nvGrpSpPr>
          <p:grpSpPr>
            <a:xfrm>
              <a:off x="232184" y="4617124"/>
              <a:ext cx="3559560" cy="702016"/>
              <a:chOff x="232184" y="4725128"/>
              <a:chExt cx="3559560" cy="702016"/>
            </a:xfrm>
          </p:grpSpPr>
          <p:sp>
            <p:nvSpPr>
              <p:cNvPr id="29" name="Google Shape;526;p62">
                <a:extLst>
                  <a:ext uri="{FF2B5EF4-FFF2-40B4-BE49-F238E27FC236}">
                    <a16:creationId xmlns:a16="http://schemas.microsoft.com/office/drawing/2014/main" id="{FE12EF7B-94B7-49AF-85A3-358E1D568BCA}"/>
                  </a:ext>
                </a:extLst>
              </p:cNvPr>
              <p:cNvSpPr txBox="1"/>
              <p:nvPr/>
            </p:nvSpPr>
            <p:spPr>
              <a:xfrm>
                <a:off x="232184" y="4725128"/>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04</a:t>
                </a:r>
              </a:p>
            </p:txBody>
          </p:sp>
          <p:cxnSp>
            <p:nvCxnSpPr>
              <p:cNvPr id="30" name="Google Shape;527;p62">
                <a:extLst>
                  <a:ext uri="{FF2B5EF4-FFF2-40B4-BE49-F238E27FC236}">
                    <a16:creationId xmlns:a16="http://schemas.microsoft.com/office/drawing/2014/main" id="{9E3AC848-A464-4F7F-9F1D-9E355A7518CB}"/>
                  </a:ext>
                </a:extLst>
              </p:cNvPr>
              <p:cNvCxnSpPr>
                <a:cxnSpLocks/>
              </p:cNvCxnSpPr>
              <p:nvPr/>
            </p:nvCxnSpPr>
            <p:spPr>
              <a:xfrm>
                <a:off x="983384" y="4844728"/>
                <a:ext cx="0" cy="499200"/>
              </a:xfrm>
              <a:prstGeom prst="straightConnector1">
                <a:avLst/>
              </a:prstGeom>
              <a:noFill/>
              <a:ln w="9525" cap="flat" cmpd="sng">
                <a:solidFill>
                  <a:schemeClr val="bg1"/>
                </a:solidFill>
                <a:prstDash val="solid"/>
                <a:round/>
                <a:headEnd type="none" w="med" len="med"/>
                <a:tailEnd type="none" w="med" len="med"/>
              </a:ln>
            </p:spPr>
          </p:cxnSp>
          <p:sp>
            <p:nvSpPr>
              <p:cNvPr id="31" name="Google Shape;528;p62">
                <a:extLst>
                  <a:ext uri="{FF2B5EF4-FFF2-40B4-BE49-F238E27FC236}">
                    <a16:creationId xmlns:a16="http://schemas.microsoft.com/office/drawing/2014/main" id="{6E33D24B-7515-40BC-92EF-64FB2112DD60}"/>
                  </a:ext>
                </a:extLst>
              </p:cNvPr>
              <p:cNvSpPr txBox="1"/>
              <p:nvPr/>
            </p:nvSpPr>
            <p:spPr>
              <a:xfrm>
                <a:off x="983432" y="4725144"/>
                <a:ext cx="280831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sp>
          <p:nvSpPr>
            <p:cNvPr id="28" name="Rectangle 27">
              <a:hlinkClick r:id="" action="ppaction://noaction"/>
              <a:extLst>
                <a:ext uri="{FF2B5EF4-FFF2-40B4-BE49-F238E27FC236}">
                  <a16:creationId xmlns:a16="http://schemas.microsoft.com/office/drawing/2014/main" id="{18E1CE16-8351-4490-AA51-842306890084}"/>
                </a:ext>
              </a:extLst>
            </p:cNvPr>
            <p:cNvSpPr/>
            <p:nvPr/>
          </p:nvSpPr>
          <p:spPr>
            <a:xfrm>
              <a:off x="78392" y="4561122"/>
              <a:ext cx="864096" cy="812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grpSp>
        <p:nvGrpSpPr>
          <p:cNvPr id="32" name="Group 31">
            <a:extLst>
              <a:ext uri="{FF2B5EF4-FFF2-40B4-BE49-F238E27FC236}">
                <a16:creationId xmlns:a16="http://schemas.microsoft.com/office/drawing/2014/main" id="{34F06CD3-2100-4991-AC1F-AFAA2CF5783B}"/>
              </a:ext>
            </a:extLst>
          </p:cNvPr>
          <p:cNvGrpSpPr/>
          <p:nvPr userDrawn="1"/>
        </p:nvGrpSpPr>
        <p:grpSpPr>
          <a:xfrm>
            <a:off x="3640458" y="4617129"/>
            <a:ext cx="3854862" cy="828095"/>
            <a:chOff x="3640458" y="4617129"/>
            <a:chExt cx="3854862" cy="828095"/>
          </a:xfrm>
        </p:grpSpPr>
        <p:grpSp>
          <p:nvGrpSpPr>
            <p:cNvPr id="33" name="Group 32">
              <a:extLst>
                <a:ext uri="{FF2B5EF4-FFF2-40B4-BE49-F238E27FC236}">
                  <a16:creationId xmlns:a16="http://schemas.microsoft.com/office/drawing/2014/main" id="{370E1389-3DAC-4BB1-9786-542498C77FE9}"/>
                </a:ext>
              </a:extLst>
            </p:cNvPr>
            <p:cNvGrpSpPr/>
            <p:nvPr/>
          </p:nvGrpSpPr>
          <p:grpSpPr>
            <a:xfrm>
              <a:off x="3791744" y="4617129"/>
              <a:ext cx="3703576" cy="702006"/>
              <a:chOff x="7467872" y="2153717"/>
              <a:chExt cx="3703576" cy="702006"/>
            </a:xfrm>
          </p:grpSpPr>
          <p:sp>
            <p:nvSpPr>
              <p:cNvPr id="35" name="Google Shape;529;p62">
                <a:extLst>
                  <a:ext uri="{FF2B5EF4-FFF2-40B4-BE49-F238E27FC236}">
                    <a16:creationId xmlns:a16="http://schemas.microsoft.com/office/drawing/2014/main" id="{061DCD08-C490-4722-AAAE-D9DEBBBECD75}"/>
                  </a:ext>
                </a:extLst>
              </p:cNvPr>
              <p:cNvSpPr txBox="1"/>
              <p:nvPr/>
            </p:nvSpPr>
            <p:spPr>
              <a:xfrm>
                <a:off x="7467872" y="2153723"/>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08</a:t>
                </a:r>
              </a:p>
            </p:txBody>
          </p:sp>
          <p:cxnSp>
            <p:nvCxnSpPr>
              <p:cNvPr id="36" name="Google Shape;530;p62">
                <a:extLst>
                  <a:ext uri="{FF2B5EF4-FFF2-40B4-BE49-F238E27FC236}">
                    <a16:creationId xmlns:a16="http://schemas.microsoft.com/office/drawing/2014/main" id="{0A7E0DDF-999F-4608-97CC-D931C88C97B1}"/>
                  </a:ext>
                </a:extLst>
              </p:cNvPr>
              <p:cNvCxnSpPr>
                <a:cxnSpLocks/>
              </p:cNvCxnSpPr>
              <p:nvPr/>
            </p:nvCxnSpPr>
            <p:spPr>
              <a:xfrm>
                <a:off x="8219072" y="2273323"/>
                <a:ext cx="0" cy="499200"/>
              </a:xfrm>
              <a:prstGeom prst="straightConnector1">
                <a:avLst/>
              </a:prstGeom>
              <a:noFill/>
              <a:ln w="9525" cap="flat" cmpd="sng">
                <a:solidFill>
                  <a:schemeClr val="bg1"/>
                </a:solidFill>
                <a:prstDash val="solid"/>
                <a:round/>
                <a:headEnd type="none" w="med" len="med"/>
                <a:tailEnd type="none" w="med" len="med"/>
              </a:ln>
            </p:spPr>
          </p:cxnSp>
          <p:sp>
            <p:nvSpPr>
              <p:cNvPr id="37" name="Google Shape;531;p62">
                <a:extLst>
                  <a:ext uri="{FF2B5EF4-FFF2-40B4-BE49-F238E27FC236}">
                    <a16:creationId xmlns:a16="http://schemas.microsoft.com/office/drawing/2014/main" id="{3B71A56D-3299-49A4-BB32-C1D48D3FF704}"/>
                  </a:ext>
                </a:extLst>
              </p:cNvPr>
              <p:cNvSpPr txBox="1"/>
              <p:nvPr/>
            </p:nvSpPr>
            <p:spPr>
              <a:xfrm>
                <a:off x="8219080" y="2153717"/>
                <a:ext cx="2952368" cy="702000"/>
              </a:xfrm>
              <a:prstGeom prst="rect">
                <a:avLst/>
              </a:prstGeom>
              <a:noFill/>
              <a:ln>
                <a:noFill/>
              </a:ln>
            </p:spPr>
            <p:txBody>
              <a:bodyPr spcFirstLastPara="1" wrap="square" lIns="91433" tIns="91433" rIns="91433" bIns="91433" anchor="ctr" anchorCtr="0">
                <a:noAutofit/>
              </a:bodyPr>
              <a:lstStyle/>
              <a:p>
                <a:r>
                  <a:rPr lang="en-GB" sz="2400">
                    <a:solidFill>
                      <a:schemeClr val="bg1"/>
                    </a:solidFill>
                    <a:ea typeface="Ubuntu"/>
                    <a:cs typeface="Ubuntu"/>
                    <a:sym typeface="Ubuntu"/>
                  </a:rPr>
                  <a:t>SECTION TITLE </a:t>
                </a:r>
              </a:p>
            </p:txBody>
          </p:sp>
        </p:grpSp>
        <p:sp>
          <p:nvSpPr>
            <p:cNvPr id="34" name="Rectangle 33">
              <a:hlinkClick r:id="" action="ppaction://noaction"/>
              <a:extLst>
                <a:ext uri="{FF2B5EF4-FFF2-40B4-BE49-F238E27FC236}">
                  <a16:creationId xmlns:a16="http://schemas.microsoft.com/office/drawing/2014/main" id="{83E35634-4485-4307-9D60-A6BA00371B5D}"/>
                </a:ext>
              </a:extLst>
            </p:cNvPr>
            <p:cNvSpPr/>
            <p:nvPr/>
          </p:nvSpPr>
          <p:spPr>
            <a:xfrm>
              <a:off x="3640458" y="4670302"/>
              <a:ext cx="864096" cy="774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grpSp>
        <p:nvGrpSpPr>
          <p:cNvPr id="38" name="Group 37">
            <a:extLst>
              <a:ext uri="{FF2B5EF4-FFF2-40B4-BE49-F238E27FC236}">
                <a16:creationId xmlns:a16="http://schemas.microsoft.com/office/drawing/2014/main" id="{93193AEF-18F1-44B8-8921-60DFF8125A11}"/>
              </a:ext>
            </a:extLst>
          </p:cNvPr>
          <p:cNvGrpSpPr/>
          <p:nvPr userDrawn="1"/>
        </p:nvGrpSpPr>
        <p:grpSpPr>
          <a:xfrm>
            <a:off x="3791744" y="3346624"/>
            <a:ext cx="3725937" cy="720714"/>
            <a:chOff x="3791744" y="3346624"/>
            <a:chExt cx="3725937" cy="720714"/>
          </a:xfrm>
        </p:grpSpPr>
        <p:sp>
          <p:nvSpPr>
            <p:cNvPr id="39" name="Google Shape;532;p62">
              <a:extLst>
                <a:ext uri="{FF2B5EF4-FFF2-40B4-BE49-F238E27FC236}">
                  <a16:creationId xmlns:a16="http://schemas.microsoft.com/office/drawing/2014/main" id="{4DE0097D-A908-4026-96D8-3EEAB7227C17}"/>
                </a:ext>
              </a:extLst>
            </p:cNvPr>
            <p:cNvSpPr txBox="1"/>
            <p:nvPr/>
          </p:nvSpPr>
          <p:spPr>
            <a:xfrm>
              <a:off x="3791744" y="3365338"/>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07</a:t>
              </a:r>
            </a:p>
          </p:txBody>
        </p:sp>
        <p:cxnSp>
          <p:nvCxnSpPr>
            <p:cNvPr id="40" name="Google Shape;527;p62">
              <a:extLst>
                <a:ext uri="{FF2B5EF4-FFF2-40B4-BE49-F238E27FC236}">
                  <a16:creationId xmlns:a16="http://schemas.microsoft.com/office/drawing/2014/main" id="{D9559C9A-C556-4C2D-9762-33AC602F8796}"/>
                </a:ext>
              </a:extLst>
            </p:cNvPr>
            <p:cNvCxnSpPr>
              <a:cxnSpLocks/>
            </p:cNvCxnSpPr>
            <p:nvPr/>
          </p:nvCxnSpPr>
          <p:spPr>
            <a:xfrm>
              <a:off x="4542944" y="3466216"/>
              <a:ext cx="0" cy="499200"/>
            </a:xfrm>
            <a:prstGeom prst="straightConnector1">
              <a:avLst/>
            </a:prstGeom>
            <a:noFill/>
            <a:ln w="9525" cap="flat" cmpd="sng">
              <a:solidFill>
                <a:schemeClr val="bg1"/>
              </a:solidFill>
              <a:prstDash val="solid"/>
              <a:round/>
              <a:headEnd type="none" w="med" len="med"/>
              <a:tailEnd type="none" w="med" len="med"/>
            </a:ln>
          </p:spPr>
        </p:cxnSp>
        <p:sp>
          <p:nvSpPr>
            <p:cNvPr id="41" name="Google Shape;528;p62">
              <a:extLst>
                <a:ext uri="{FF2B5EF4-FFF2-40B4-BE49-F238E27FC236}">
                  <a16:creationId xmlns:a16="http://schemas.microsoft.com/office/drawing/2014/main" id="{3DD546EB-A633-4EB6-B68B-8F2DA944E2B7}"/>
                </a:ext>
              </a:extLst>
            </p:cNvPr>
            <p:cNvSpPr txBox="1"/>
            <p:nvPr/>
          </p:nvSpPr>
          <p:spPr>
            <a:xfrm>
              <a:off x="4493345" y="3346624"/>
              <a:ext cx="3024336" cy="702000"/>
            </a:xfrm>
            <a:prstGeom prst="rect">
              <a:avLst/>
            </a:prstGeom>
            <a:noFill/>
            <a:ln>
              <a:noFill/>
            </a:ln>
          </p:spPr>
          <p:txBody>
            <a:bodyPr spcFirstLastPara="1" wrap="square" lIns="91433" tIns="91433" rIns="91433" bIns="91433" anchor="ctr" anchorCtr="0">
              <a:noAutofit/>
            </a:bodyPr>
            <a:lstStyle/>
            <a:p>
              <a:r>
                <a:rPr lang="en-GB" sz="2400">
                  <a:solidFill>
                    <a:schemeClr val="bg1"/>
                  </a:solidFill>
                  <a:ea typeface="Ubuntu"/>
                  <a:cs typeface="Ubuntu"/>
                  <a:sym typeface="Ubuntu"/>
                </a:rPr>
                <a:t>SECTION TITLE </a:t>
              </a:r>
            </a:p>
          </p:txBody>
        </p:sp>
      </p:grpSp>
      <p:sp>
        <p:nvSpPr>
          <p:cNvPr id="42" name="Title 3">
            <a:extLst>
              <a:ext uri="{FF2B5EF4-FFF2-40B4-BE49-F238E27FC236}">
                <a16:creationId xmlns:a16="http://schemas.microsoft.com/office/drawing/2014/main" id="{392126F4-AE2E-40BE-85E3-D2CEA820DE2F}"/>
              </a:ext>
            </a:extLst>
          </p:cNvPr>
          <p:cNvSpPr txBox="1">
            <a:spLocks/>
          </p:cNvSpPr>
          <p:nvPr userDrawn="1"/>
        </p:nvSpPr>
        <p:spPr>
          <a:xfrm flipH="1">
            <a:off x="6600056" y="3716338"/>
            <a:ext cx="6048672" cy="2492990"/>
          </a:xfrm>
          <a:prstGeom prst="rect">
            <a:avLst/>
          </a:prstGeom>
        </p:spPr>
        <p:txBody>
          <a:bodyPr vert="horz" wrap="square" lIns="0" tIns="0" rIns="0" bIns="0" rtlCol="0" anchor="b">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algn="ctr"/>
            <a:r>
              <a:rPr lang="en-GB" sz="6000" b="1">
                <a:solidFill>
                  <a:schemeClr val="bg1"/>
                </a:solidFill>
                <a:latin typeface="Ubuntu" panose="020B0504030602030204" pitchFamily="34" charset="0"/>
              </a:rPr>
              <a:t>TABLE</a:t>
            </a:r>
          </a:p>
          <a:p>
            <a:pPr algn="ctr"/>
            <a:r>
              <a:rPr lang="en-GB" sz="6000" b="1">
                <a:solidFill>
                  <a:schemeClr val="bg1"/>
                </a:solidFill>
                <a:latin typeface="Ubuntu" panose="020B0504030602030204" pitchFamily="34" charset="0"/>
              </a:rPr>
              <a:t>              OF</a:t>
            </a:r>
          </a:p>
          <a:p>
            <a:pPr algn="ctr"/>
            <a:r>
              <a:rPr lang="en-GB" sz="6000" b="1">
                <a:solidFill>
                  <a:schemeClr val="bg1"/>
                </a:solidFill>
                <a:latin typeface="Ubuntu" panose="020B0504030602030204" pitchFamily="34" charset="0"/>
              </a:rPr>
              <a:t>CONTENTS</a:t>
            </a:r>
            <a:endParaRPr lang="en-GB" sz="8000" b="1">
              <a:solidFill>
                <a:schemeClr val="bg1"/>
              </a:solidFill>
              <a:latin typeface="Ubuntu" panose="020B0504030602030204" pitchFamily="34" charset="0"/>
            </a:endParaRPr>
          </a:p>
        </p:txBody>
      </p:sp>
    </p:spTree>
    <p:extLst>
      <p:ext uri="{BB962C8B-B14F-4D97-AF65-F5344CB8AC3E}">
        <p14:creationId xmlns:p14="http://schemas.microsoft.com/office/powerpoint/2010/main" val="86478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151823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30945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48611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408926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217458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b="0" i="0" kern="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b="0" i="0" smtClean="0">
                <a:solidFill>
                  <a:srgbClr val="A6A6A6"/>
                </a:solidFill>
                <a:latin typeface="Ubuntu" panose="020B0504030602030204" pitchFamily="34" charset="0"/>
                <a:cs typeface="Arial" panose="020B0604020202020204" pitchFamily="34" charset="0"/>
              </a:rPr>
              <a:pPr algn="r"/>
              <a:t>‹#›</a:t>
            </a:fld>
            <a:endParaRPr lang="en-US" sz="800" b="0" i="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b="0" i="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529664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1" r:id="rId20"/>
    <p:sldLayoutId id="2147483682" r:id="rId21"/>
    <p:sldLayoutId id="2147483683" r:id="rId22"/>
    <p:sldLayoutId id="2147483684" r:id="rId23"/>
    <p:sldLayoutId id="2147483685" r:id="rId24"/>
    <p:sldLayoutId id="2147483686"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CC5B1FD-F732-A94E-825F-B2DF86F45816}"/>
              </a:ext>
            </a:extLst>
          </p:cNvPr>
          <p:cNvSpPr/>
          <p:nvPr/>
        </p:nvSpPr>
        <p:spPr bwMode="white">
          <a:xfrm>
            <a:off x="0" y="0"/>
            <a:ext cx="12191999" cy="68597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49" b="0" i="0" u="none" strike="noStrike" kern="1200" cap="none" spc="0" normalizeH="0" baseline="0" noProof="0">
              <a:ln>
                <a:noFill/>
              </a:ln>
              <a:solidFill>
                <a:prstClr val="black"/>
              </a:solidFill>
              <a:effectLst/>
              <a:uLnTx/>
              <a:uFillTx/>
              <a:latin typeface="Ubuntu Medium"/>
              <a:ea typeface="+mn-ea"/>
              <a:cs typeface="+mn-cs"/>
            </a:endParaRPr>
          </a:p>
        </p:txBody>
      </p:sp>
      <p:sp>
        <p:nvSpPr>
          <p:cNvPr id="32" name="object 20">
            <a:extLst>
              <a:ext uri="{FF2B5EF4-FFF2-40B4-BE49-F238E27FC236}">
                <a16:creationId xmlns:a16="http://schemas.microsoft.com/office/drawing/2014/main" id="{F204A420-C3A9-6843-A725-6928062455DF}"/>
              </a:ext>
            </a:extLst>
          </p:cNvPr>
          <p:cNvSpPr/>
          <p:nvPr/>
        </p:nvSpPr>
        <p:spPr>
          <a:xfrm>
            <a:off x="2242193" y="7817766"/>
            <a:ext cx="0" cy="857539"/>
          </a:xfrm>
          <a:custGeom>
            <a:avLst/>
            <a:gdLst/>
            <a:ahLst/>
            <a:cxnLst/>
            <a:rect l="l" t="t" r="r" b="b"/>
            <a:pathLst>
              <a:path h="1414145">
                <a:moveTo>
                  <a:pt x="0" y="1413569"/>
                </a:moveTo>
                <a:lnTo>
                  <a:pt x="0" y="0"/>
                </a:lnTo>
              </a:path>
            </a:pathLst>
          </a:custGeom>
          <a:ln w="20941">
            <a:solidFill>
              <a:srgbClr val="E5E5E5"/>
            </a:solidFill>
          </a:ln>
        </p:spPr>
        <p:txBody>
          <a:bodyPr wrap="square" lIns="0" tIns="0" rIns="0" bIns="0" rtlCol="0"/>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Ubuntu"/>
              <a:ea typeface="+mn-ea"/>
              <a:cs typeface="+mn-cs"/>
            </a:endParaRPr>
          </a:p>
        </p:txBody>
      </p:sp>
      <p:sp>
        <p:nvSpPr>
          <p:cNvPr id="33" name="object 21">
            <a:extLst>
              <a:ext uri="{FF2B5EF4-FFF2-40B4-BE49-F238E27FC236}">
                <a16:creationId xmlns:a16="http://schemas.microsoft.com/office/drawing/2014/main" id="{DD89605D-06A4-164A-B4DC-CB28D57734A9}"/>
              </a:ext>
            </a:extLst>
          </p:cNvPr>
          <p:cNvSpPr/>
          <p:nvPr/>
        </p:nvSpPr>
        <p:spPr>
          <a:xfrm>
            <a:off x="2235471" y="8796653"/>
            <a:ext cx="0" cy="857539"/>
          </a:xfrm>
          <a:custGeom>
            <a:avLst/>
            <a:gdLst/>
            <a:ahLst/>
            <a:cxnLst/>
            <a:rect l="l" t="t" r="r" b="b"/>
            <a:pathLst>
              <a:path h="1414145">
                <a:moveTo>
                  <a:pt x="0" y="1413569"/>
                </a:moveTo>
                <a:lnTo>
                  <a:pt x="0" y="0"/>
                </a:lnTo>
              </a:path>
            </a:pathLst>
          </a:custGeom>
          <a:ln w="20941">
            <a:solidFill>
              <a:srgbClr val="E5E5E5"/>
            </a:solidFill>
          </a:ln>
        </p:spPr>
        <p:txBody>
          <a:bodyPr wrap="square" lIns="0" tIns="0" rIns="0" bIns="0" rtlCol="0"/>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Ubuntu"/>
              <a:ea typeface="+mn-ea"/>
              <a:cs typeface="+mn-cs"/>
            </a:endParaRPr>
          </a:p>
        </p:txBody>
      </p:sp>
      <p:sp>
        <p:nvSpPr>
          <p:cNvPr id="34" name="object 22">
            <a:extLst>
              <a:ext uri="{FF2B5EF4-FFF2-40B4-BE49-F238E27FC236}">
                <a16:creationId xmlns:a16="http://schemas.microsoft.com/office/drawing/2014/main" id="{77027650-380D-FA43-B826-DB6BCA4B9329}"/>
              </a:ext>
            </a:extLst>
          </p:cNvPr>
          <p:cNvSpPr/>
          <p:nvPr/>
        </p:nvSpPr>
        <p:spPr>
          <a:xfrm>
            <a:off x="2235471" y="9825281"/>
            <a:ext cx="0" cy="857539"/>
          </a:xfrm>
          <a:custGeom>
            <a:avLst/>
            <a:gdLst/>
            <a:ahLst/>
            <a:cxnLst/>
            <a:rect l="l" t="t" r="r" b="b"/>
            <a:pathLst>
              <a:path h="1414145">
                <a:moveTo>
                  <a:pt x="0" y="1413569"/>
                </a:moveTo>
                <a:lnTo>
                  <a:pt x="0" y="0"/>
                </a:lnTo>
              </a:path>
            </a:pathLst>
          </a:custGeom>
          <a:ln w="20941">
            <a:solidFill>
              <a:srgbClr val="E5E5E5"/>
            </a:solidFill>
          </a:ln>
        </p:spPr>
        <p:txBody>
          <a:bodyPr wrap="square" lIns="0" tIns="0" rIns="0" bIns="0" rtlCol="0"/>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Ubuntu"/>
              <a:ea typeface="+mn-ea"/>
              <a:cs typeface="+mn-cs"/>
            </a:endParaRPr>
          </a:p>
        </p:txBody>
      </p:sp>
      <p:pic>
        <p:nvPicPr>
          <p:cNvPr id="27" name="Image 6" descr="Une image contenant texte&#10;&#10;Description générée automatiquement">
            <a:extLst>
              <a:ext uri="{FF2B5EF4-FFF2-40B4-BE49-F238E27FC236}">
                <a16:creationId xmlns:a16="http://schemas.microsoft.com/office/drawing/2014/main" id="{443215A6-42D5-FF43-B779-4EE2C0613DA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408" y="260648"/>
            <a:ext cx="3024000" cy="1226177"/>
          </a:xfrm>
          <a:prstGeom prst="rect">
            <a:avLst/>
          </a:prstGeom>
        </p:spPr>
      </p:pic>
      <p:pic>
        <p:nvPicPr>
          <p:cNvPr id="18" name="Image 20" descr="Une image contenant lampe&#10;&#10;Description générée automatiquement">
            <a:extLst>
              <a:ext uri="{FF2B5EF4-FFF2-40B4-BE49-F238E27FC236}">
                <a16:creationId xmlns:a16="http://schemas.microsoft.com/office/drawing/2014/main" id="{3FFD5590-9028-7E49-9AC6-09848DCAD95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0" y="764792"/>
            <a:ext cx="12549353" cy="5268145"/>
          </a:xfrm>
          <a:prstGeom prst="rect">
            <a:avLst/>
          </a:prstGeom>
        </p:spPr>
      </p:pic>
      <p:sp>
        <p:nvSpPr>
          <p:cNvPr id="20" name="Title 2">
            <a:extLst>
              <a:ext uri="{FF2B5EF4-FFF2-40B4-BE49-F238E27FC236}">
                <a16:creationId xmlns:a16="http://schemas.microsoft.com/office/drawing/2014/main" id="{8ABBC983-CB44-634E-AFFD-03055393A238}"/>
              </a:ext>
            </a:extLst>
          </p:cNvPr>
          <p:cNvSpPr txBox="1">
            <a:spLocks/>
          </p:cNvSpPr>
          <p:nvPr/>
        </p:nvSpPr>
        <p:spPr>
          <a:xfrm>
            <a:off x="4433830" y="2450492"/>
            <a:ext cx="6061752" cy="1957016"/>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lvl="0" algn="ctr">
              <a:defRPr/>
            </a:pPr>
            <a:r>
              <a:rPr lang="en-US" sz="4400" dirty="0"/>
              <a:t>Python Training</a:t>
            </a:r>
          </a:p>
          <a:p>
            <a:pPr lvl="0" algn="ctr">
              <a:defRPr/>
            </a:pPr>
            <a:r>
              <a:rPr kumimoji="0" lang="en-US" sz="3600" b="0" i="0" u="none" strike="noStrike" kern="1200" cap="all" spc="0" normalizeH="0" baseline="0" noProof="0" dirty="0">
                <a:ln>
                  <a:noFill/>
                </a:ln>
                <a:solidFill>
                  <a:schemeClr val="accent3">
                    <a:lumMod val="75000"/>
                    <a:lumOff val="25000"/>
                  </a:schemeClr>
                </a:solidFill>
                <a:effectLst/>
                <a:uLnTx/>
                <a:uFillTx/>
                <a:latin typeface="Ubuntu Medium"/>
                <a:ea typeface="+mj-ea"/>
                <a:cs typeface="+mj-cs"/>
              </a:rPr>
              <a:t>Day 6</a:t>
            </a:r>
          </a:p>
          <a:p>
            <a:pPr lvl="0" algn="ctr">
              <a:defRPr/>
            </a:pPr>
            <a:r>
              <a:rPr lang="en-US" sz="3600" dirty="0">
                <a:solidFill>
                  <a:schemeClr val="accent1"/>
                </a:solidFill>
                <a:latin typeface="Ubuntu Medium"/>
              </a:rPr>
              <a:t>Frozen sets</a:t>
            </a:r>
            <a:endParaRPr kumimoji="0" lang="en-GB" sz="3600" b="0" i="0" u="none" strike="noStrike" kern="1200" cap="all" spc="0" normalizeH="0" baseline="0" noProof="0" dirty="0">
              <a:ln>
                <a:noFill/>
              </a:ln>
              <a:solidFill>
                <a:schemeClr val="accent1"/>
              </a:solidFill>
              <a:effectLst/>
              <a:uLnTx/>
              <a:uFillTx/>
              <a:latin typeface="Ubuntu Medium"/>
              <a:ea typeface="+mj-ea"/>
              <a:cs typeface="+mj-cs"/>
            </a:endParaRPr>
          </a:p>
        </p:txBody>
      </p:sp>
      <p:sp>
        <p:nvSpPr>
          <p:cNvPr id="22" name="Subtitle 1">
            <a:extLst>
              <a:ext uri="{FF2B5EF4-FFF2-40B4-BE49-F238E27FC236}">
                <a16:creationId xmlns:a16="http://schemas.microsoft.com/office/drawing/2014/main" id="{1918B4B1-FE07-9747-91C6-9664DBD2A784}"/>
              </a:ext>
            </a:extLst>
          </p:cNvPr>
          <p:cNvSpPr txBox="1">
            <a:spLocks/>
          </p:cNvSpPr>
          <p:nvPr/>
        </p:nvSpPr>
        <p:spPr>
          <a:xfrm>
            <a:off x="9624392" y="3716338"/>
            <a:ext cx="2115467" cy="1368152"/>
          </a:xfrm>
          <a:prstGeom prst="rect">
            <a:avLst/>
          </a:prstGeom>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en-GB" sz="20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p:txBody>
      </p:sp>
    </p:spTree>
    <p:extLst>
      <p:ext uri="{BB962C8B-B14F-4D97-AF65-F5344CB8AC3E}">
        <p14:creationId xmlns:p14="http://schemas.microsoft.com/office/powerpoint/2010/main" val="156207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83488" y="0"/>
            <a:ext cx="5008015" cy="511265"/>
          </a:xfrm>
        </p:spPr>
        <p:txBody>
          <a:bodyPr/>
          <a:lstStyle/>
          <a:p>
            <a:r>
              <a:rPr lang="en-IN" b="1" i="0" dirty="0">
                <a:effectLst/>
                <a:latin typeface="-apple-system"/>
              </a:rPr>
              <a:t>Frozen Set</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466084" y="511265"/>
            <a:ext cx="11578771" cy="6631174"/>
          </a:xfrm>
          <a:prstGeom prst="rect">
            <a:avLst/>
          </a:prstGeom>
          <a:noFill/>
        </p:spPr>
        <p:txBody>
          <a:bodyPr wrap="square" rtlCol="0">
            <a:spAutoFit/>
          </a:bodyPr>
          <a:lstStyle/>
          <a:p>
            <a:pPr marL="360000" indent="-285750">
              <a:lnSpc>
                <a:spcPct val="125000"/>
              </a:lnSpc>
              <a:buFont typeface="Arial" panose="020B0604020202020204" pitchFamily="34" charset="0"/>
              <a:buChar char="•"/>
            </a:pPr>
            <a:r>
              <a:rPr lang="en-IN" dirty="0"/>
              <a:t>A frozen set is an immutable type of set</a:t>
            </a:r>
          </a:p>
          <a:p>
            <a:pPr marL="817200" lvl="1" indent="-285750">
              <a:lnSpc>
                <a:spcPct val="125000"/>
              </a:lnSpc>
              <a:buFont typeface="Arial" panose="020B0604020202020204" pitchFamily="34" charset="0"/>
              <a:buChar char="•"/>
            </a:pPr>
            <a:r>
              <a:rPr lang="en-IN" dirty="0"/>
              <a:t>(i.e.), once it is created, its elements cannot be modified. </a:t>
            </a:r>
          </a:p>
          <a:p>
            <a:pPr marL="360000" indent="-285750">
              <a:lnSpc>
                <a:spcPct val="125000"/>
              </a:lnSpc>
              <a:buFont typeface="Arial" panose="020B0604020202020204" pitchFamily="34" charset="0"/>
              <a:buChar char="•"/>
            </a:pPr>
            <a:r>
              <a:rPr lang="en-IN" dirty="0"/>
              <a:t>The frozen set is created using the </a:t>
            </a:r>
            <a:r>
              <a:rPr lang="en-IN" dirty="0" err="1"/>
              <a:t>frozenset</a:t>
            </a:r>
            <a:r>
              <a:rPr lang="en-IN" dirty="0"/>
              <a:t>() function</a:t>
            </a:r>
          </a:p>
          <a:p>
            <a:pPr marL="817200" lvl="1" indent="-285750">
              <a:lnSpc>
                <a:spcPct val="125000"/>
              </a:lnSpc>
              <a:buFont typeface="Arial" panose="020B0604020202020204" pitchFamily="34" charset="0"/>
              <a:buChar char="•"/>
            </a:pPr>
            <a:r>
              <a:rPr lang="en-IN" dirty="0"/>
              <a:t>Takes an iterable object (such as a list, tuple, or set) as an argument and returns a new frozen set object.</a:t>
            </a:r>
          </a:p>
          <a:p>
            <a:pPr marL="817200" lvl="1"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dirty="0"/>
              <a:t>When using a frozen set, there are some errors that can occur</a:t>
            </a:r>
          </a:p>
          <a:p>
            <a:pPr marL="817200" lvl="1" indent="-285750">
              <a:lnSpc>
                <a:spcPct val="125000"/>
              </a:lnSpc>
              <a:buFont typeface="Arial" panose="020B0604020202020204" pitchFamily="34" charset="0"/>
              <a:buChar char="•"/>
            </a:pPr>
            <a:r>
              <a:rPr lang="en-IN" b="1" dirty="0" err="1"/>
              <a:t>AttributeError</a:t>
            </a:r>
            <a:r>
              <a:rPr lang="en-IN" dirty="0"/>
              <a:t>: </a:t>
            </a:r>
          </a:p>
          <a:p>
            <a:pPr marL="1274400" lvl="2" indent="-285750">
              <a:lnSpc>
                <a:spcPct val="125000"/>
              </a:lnSpc>
              <a:buFont typeface="Arial" panose="020B0604020202020204" pitchFamily="34" charset="0"/>
              <a:buChar char="•"/>
            </a:pPr>
            <a:r>
              <a:rPr lang="en-IN" dirty="0"/>
              <a:t>This error occurs when you try to modify a frozen set. </a:t>
            </a:r>
          </a:p>
          <a:p>
            <a:pPr marL="1731600" lvl="3" indent="-285750">
              <a:lnSpc>
                <a:spcPct val="125000"/>
              </a:lnSpc>
              <a:buFont typeface="Arial" panose="020B0604020202020204" pitchFamily="34" charset="0"/>
              <a:buChar char="•"/>
            </a:pPr>
            <a:r>
              <a:rPr lang="en-IN" dirty="0"/>
              <a:t>Since a frozen set is immutable, you cannot add, remove, or modify its elements. </a:t>
            </a:r>
          </a:p>
          <a:p>
            <a:pPr marL="1731600" lvl="3" indent="-285750">
              <a:lnSpc>
                <a:spcPct val="125000"/>
              </a:lnSpc>
              <a:buFont typeface="Arial" panose="020B0604020202020204" pitchFamily="34" charset="0"/>
              <a:buChar char="•"/>
            </a:pPr>
            <a:r>
              <a:rPr lang="en-IN" dirty="0"/>
              <a:t>Any attempt to do so will raise an </a:t>
            </a:r>
            <a:r>
              <a:rPr lang="en-IN" dirty="0" err="1"/>
              <a:t>AttributeError</a:t>
            </a:r>
            <a:r>
              <a:rPr lang="en-IN" dirty="0"/>
              <a:t>.</a:t>
            </a:r>
          </a:p>
          <a:p>
            <a:pPr marL="817200" lvl="1" indent="-285750">
              <a:lnSpc>
                <a:spcPct val="125000"/>
              </a:lnSpc>
              <a:buFont typeface="Arial" panose="020B0604020202020204" pitchFamily="34" charset="0"/>
              <a:buChar char="•"/>
            </a:pPr>
            <a:endParaRPr lang="en-IN" dirty="0"/>
          </a:p>
          <a:p>
            <a:pPr marL="817200" lvl="1" indent="-285750">
              <a:lnSpc>
                <a:spcPct val="125000"/>
              </a:lnSpc>
              <a:buFont typeface="Arial" panose="020B0604020202020204" pitchFamily="34" charset="0"/>
              <a:buChar char="•"/>
            </a:pPr>
            <a:r>
              <a:rPr lang="en-IN" b="1" dirty="0" err="1"/>
              <a:t>TypeError</a:t>
            </a:r>
            <a:r>
              <a:rPr lang="en-IN" dirty="0"/>
              <a:t>: </a:t>
            </a:r>
          </a:p>
          <a:p>
            <a:pPr marL="1274400" lvl="2" indent="-285750">
              <a:lnSpc>
                <a:spcPct val="125000"/>
              </a:lnSpc>
              <a:buFont typeface="Arial" panose="020B0604020202020204" pitchFamily="34" charset="0"/>
              <a:buChar char="•"/>
            </a:pPr>
            <a:r>
              <a:rPr lang="en-IN" dirty="0"/>
              <a:t>This error occurs when you try to use an operator or method that is not supported by frozen sets.</a:t>
            </a:r>
          </a:p>
          <a:p>
            <a:pPr marL="1731600" lvl="3" indent="-285750">
              <a:lnSpc>
                <a:spcPct val="125000"/>
              </a:lnSpc>
              <a:buFont typeface="Arial" panose="020B0604020202020204" pitchFamily="34" charset="0"/>
              <a:buChar char="•"/>
            </a:pPr>
            <a:r>
              <a:rPr lang="en-IN" dirty="0"/>
              <a:t>For example, </a:t>
            </a:r>
          </a:p>
          <a:p>
            <a:pPr marL="2188800" lvl="4" indent="-285750">
              <a:lnSpc>
                <a:spcPct val="125000"/>
              </a:lnSpc>
              <a:buFont typeface="Arial" panose="020B0604020202020204" pitchFamily="34" charset="0"/>
              <a:buChar char="•"/>
            </a:pPr>
            <a:r>
              <a:rPr lang="en-IN" dirty="0"/>
              <a:t>you cannot use indexing or slicing on a frozen set because it does not support item assignment.</a:t>
            </a:r>
          </a:p>
          <a:p>
            <a:pPr marL="2188800" lvl="4" indent="-285750">
              <a:lnSpc>
                <a:spcPct val="125000"/>
              </a:lnSpc>
              <a:buFont typeface="Arial" panose="020B0604020202020204" pitchFamily="34" charset="0"/>
              <a:buChar char="•"/>
            </a:pPr>
            <a:r>
              <a:rPr lang="en-IN" dirty="0"/>
              <a:t>error occurs when you try to create a frozen set from a non-iterable object</a:t>
            </a:r>
          </a:p>
          <a:p>
            <a:pPr marL="74250">
              <a:lnSpc>
                <a:spcPct val="125000"/>
              </a:lnSpc>
            </a:pPr>
            <a:endParaRPr lang="en-IN" dirty="0"/>
          </a:p>
        </p:txBody>
      </p:sp>
    </p:spTree>
    <p:extLst>
      <p:ext uri="{BB962C8B-B14F-4D97-AF65-F5344CB8AC3E}">
        <p14:creationId xmlns:p14="http://schemas.microsoft.com/office/powerpoint/2010/main" val="212643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0546967" cy="511265"/>
          </a:xfrm>
        </p:spPr>
        <p:txBody>
          <a:bodyPr/>
          <a:lstStyle/>
          <a:p>
            <a:r>
              <a:rPr lang="en-IN" b="1" i="0" dirty="0">
                <a:effectLst/>
                <a:latin typeface="-apple-system"/>
              </a:rPr>
              <a:t>Frozen set</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4905830"/>
          </a:xfrm>
          <a:prstGeom prst="rect">
            <a:avLst/>
          </a:prstGeom>
          <a:noFill/>
        </p:spPr>
        <p:txBody>
          <a:bodyPr wrap="square" rtlCol="0">
            <a:spAutoFit/>
          </a:bodyPr>
          <a:lstStyle/>
          <a:p>
            <a:pPr marL="360000" indent="-285750">
              <a:lnSpc>
                <a:spcPct val="125000"/>
              </a:lnSpc>
              <a:buFont typeface="Arial" panose="020B0604020202020204" pitchFamily="34" charset="0"/>
              <a:buChar char="•"/>
            </a:pPr>
            <a:r>
              <a:rPr lang="en-IN" b="1" dirty="0" err="1"/>
              <a:t>NameError</a:t>
            </a:r>
            <a:r>
              <a:rPr lang="en-IN" dirty="0"/>
              <a:t>: </a:t>
            </a:r>
          </a:p>
          <a:p>
            <a:pPr marL="817200" lvl="1" indent="-285750">
              <a:lnSpc>
                <a:spcPct val="125000"/>
              </a:lnSpc>
              <a:buFont typeface="Arial" panose="020B0604020202020204" pitchFamily="34" charset="0"/>
              <a:buChar char="•"/>
            </a:pPr>
            <a:r>
              <a:rPr lang="en-IN" dirty="0"/>
              <a:t>This error occurs when you try to reference a name that has not been defined. </a:t>
            </a:r>
          </a:p>
          <a:p>
            <a:pPr marL="1274400" lvl="2" indent="-285750">
              <a:lnSpc>
                <a:spcPct val="125000"/>
              </a:lnSpc>
              <a:buFont typeface="Arial" panose="020B0604020202020204" pitchFamily="34" charset="0"/>
              <a:buChar char="•"/>
            </a:pPr>
            <a:r>
              <a:rPr lang="en-IN" dirty="0"/>
              <a:t>For example, if you try to use a variable that has not been initialized, you will get a </a:t>
            </a:r>
            <a:r>
              <a:rPr lang="en-IN" dirty="0" err="1"/>
              <a:t>NameError</a:t>
            </a:r>
            <a:r>
              <a:rPr lang="en-IN" dirty="0"/>
              <a:t>.</a:t>
            </a:r>
          </a:p>
          <a:p>
            <a:pPr marL="360000"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b="1" dirty="0" err="1"/>
              <a:t>ValueError</a:t>
            </a:r>
            <a:r>
              <a:rPr lang="en-IN" dirty="0"/>
              <a:t>: </a:t>
            </a:r>
          </a:p>
          <a:p>
            <a:pPr marL="817200" lvl="1" indent="-285750">
              <a:lnSpc>
                <a:spcPct val="125000"/>
              </a:lnSpc>
              <a:buFont typeface="Arial" panose="020B0604020202020204" pitchFamily="34" charset="0"/>
              <a:buChar char="•"/>
            </a:pPr>
            <a:r>
              <a:rPr lang="en-IN" dirty="0"/>
              <a:t>This error occurs when you try to pass an invalid value to a function or method. </a:t>
            </a:r>
          </a:p>
          <a:p>
            <a:pPr marL="1274400" lvl="2" indent="-285750">
              <a:lnSpc>
                <a:spcPct val="125000"/>
              </a:lnSpc>
              <a:buFont typeface="Arial" panose="020B0604020202020204" pitchFamily="34" charset="0"/>
              <a:buChar char="•"/>
            </a:pPr>
            <a:r>
              <a:rPr lang="en-IN" dirty="0"/>
              <a:t>For example, if you try to create a frozen set from a non-iterable object, you will get a </a:t>
            </a:r>
            <a:r>
              <a:rPr lang="en-IN" dirty="0" err="1"/>
              <a:t>ValueError</a:t>
            </a:r>
            <a:r>
              <a:rPr lang="en-IN" dirty="0"/>
              <a:t>.</a:t>
            </a:r>
          </a:p>
          <a:p>
            <a:pPr marL="360000"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b="1" dirty="0" err="1"/>
              <a:t>KeyError</a:t>
            </a:r>
            <a:r>
              <a:rPr lang="en-IN" dirty="0"/>
              <a:t>: </a:t>
            </a:r>
          </a:p>
          <a:p>
            <a:pPr marL="817200" lvl="1" indent="-285750">
              <a:lnSpc>
                <a:spcPct val="125000"/>
              </a:lnSpc>
              <a:buFont typeface="Arial" panose="020B0604020202020204" pitchFamily="34" charset="0"/>
              <a:buChar char="•"/>
            </a:pPr>
            <a:r>
              <a:rPr lang="en-IN" dirty="0"/>
              <a:t>This error occurs when you try to access a key in a dictionary that does not exist. </a:t>
            </a:r>
          </a:p>
          <a:p>
            <a:pPr marL="817200" lvl="1" indent="-285750">
              <a:lnSpc>
                <a:spcPct val="125000"/>
              </a:lnSpc>
              <a:buFont typeface="Arial" panose="020B0604020202020204" pitchFamily="34" charset="0"/>
              <a:buChar char="•"/>
            </a:pPr>
            <a:r>
              <a:rPr lang="en-IN" dirty="0"/>
              <a:t>If you are using a frozen set as a key in a dictionary and the key does not exist, you will get a </a:t>
            </a:r>
            <a:r>
              <a:rPr lang="en-IN" dirty="0" err="1"/>
              <a:t>KeyError</a:t>
            </a:r>
            <a:r>
              <a:rPr lang="en-IN" dirty="0"/>
              <a:t>.</a:t>
            </a:r>
          </a:p>
          <a:p>
            <a:pPr marL="360000" indent="-285750">
              <a:lnSpc>
                <a:spcPct val="125000"/>
              </a:lnSpc>
              <a:buFont typeface="Arial" panose="020B0604020202020204" pitchFamily="34" charset="0"/>
              <a:buChar char="•"/>
            </a:pPr>
            <a:endParaRPr lang="en-IN" i="0" dirty="0">
              <a:solidFill>
                <a:srgbClr val="000000"/>
              </a:solidFill>
              <a:effectLst/>
              <a:latin typeface="Helvetica Neue"/>
            </a:endParaRPr>
          </a:p>
        </p:txBody>
      </p:sp>
    </p:spTree>
    <p:extLst>
      <p:ext uri="{BB962C8B-B14F-4D97-AF65-F5344CB8AC3E}">
        <p14:creationId xmlns:p14="http://schemas.microsoft.com/office/powerpoint/2010/main" val="405343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0546967" cy="511265"/>
          </a:xfrm>
        </p:spPr>
        <p:txBody>
          <a:bodyPr/>
          <a:lstStyle/>
          <a:p>
            <a:r>
              <a:rPr lang="en-IN" b="1" i="0" dirty="0">
                <a:effectLst/>
                <a:latin typeface="-apple-system"/>
              </a:rPr>
              <a:t>Frozen set</a:t>
            </a:r>
            <a:endParaRPr lang="en-GB" dirty="0"/>
          </a:p>
        </p:txBody>
      </p:sp>
      <p:sp>
        <p:nvSpPr>
          <p:cNvPr id="2" name="TextBox 1">
            <a:extLst>
              <a:ext uri="{FF2B5EF4-FFF2-40B4-BE49-F238E27FC236}">
                <a16:creationId xmlns:a16="http://schemas.microsoft.com/office/drawing/2014/main" id="{3A8EF43D-9A50-3DBD-7983-30C76EBC247F}"/>
              </a:ext>
            </a:extLst>
          </p:cNvPr>
          <p:cNvSpPr txBox="1"/>
          <p:nvPr/>
        </p:nvSpPr>
        <p:spPr>
          <a:xfrm>
            <a:off x="466084" y="837084"/>
            <a:ext cx="11578771" cy="4530599"/>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5 common usages</a:t>
            </a:r>
            <a:endParaRPr lang="en-IN" b="0" i="0" dirty="0">
              <a:solidFill>
                <a:srgbClr val="374151"/>
              </a:solidFill>
              <a:effectLst/>
              <a:latin typeface="Söhne"/>
            </a:endParaRPr>
          </a:p>
          <a:p>
            <a:pPr lvl="1" indent="-285750">
              <a:lnSpc>
                <a:spcPct val="125000"/>
              </a:lnSpc>
              <a:buFont typeface="Arial" panose="020B0604020202020204" pitchFamily="34" charset="0"/>
              <a:buChar char="•"/>
            </a:pPr>
            <a:endParaRPr lang="en-IN" dirty="0"/>
          </a:p>
          <a:p>
            <a:pPr lvl="1" indent="-285750">
              <a:lnSpc>
                <a:spcPct val="150000"/>
              </a:lnSpc>
              <a:buFont typeface="Arial" panose="020B0604020202020204" pitchFamily="34" charset="0"/>
              <a:buChar char="•"/>
            </a:pPr>
            <a:r>
              <a:rPr lang="en-IN" dirty="0"/>
              <a:t>Caching: </a:t>
            </a:r>
          </a:p>
          <a:p>
            <a:pPr lvl="2" indent="-285750">
              <a:lnSpc>
                <a:spcPct val="150000"/>
              </a:lnSpc>
              <a:buFont typeface="Arial" panose="020B0604020202020204" pitchFamily="34" charset="0"/>
              <a:buChar char="•"/>
            </a:pPr>
            <a:r>
              <a:rPr lang="en-IN" dirty="0"/>
              <a:t>In a cache implementation, frozen sets can be used as keys in the cache dictionary, as they are immutable and can be easily hashed. </a:t>
            </a:r>
          </a:p>
          <a:p>
            <a:pPr lvl="2" indent="-285750">
              <a:lnSpc>
                <a:spcPct val="150000"/>
              </a:lnSpc>
              <a:buFont typeface="Arial" panose="020B0604020202020204" pitchFamily="34" charset="0"/>
              <a:buChar char="•"/>
            </a:pPr>
            <a:r>
              <a:rPr lang="en-IN" dirty="0"/>
              <a:t>This can help in efficient caching of frequently accessed data.</a:t>
            </a:r>
          </a:p>
          <a:p>
            <a:pPr lvl="1" indent="-285750">
              <a:lnSpc>
                <a:spcPct val="150000"/>
              </a:lnSpc>
              <a:buFont typeface="Arial" panose="020B0604020202020204" pitchFamily="34" charset="0"/>
              <a:buChar char="•"/>
            </a:pPr>
            <a:endParaRPr lang="en-IN" dirty="0"/>
          </a:p>
          <a:p>
            <a:pPr lvl="1" indent="-285750">
              <a:lnSpc>
                <a:spcPct val="150000"/>
              </a:lnSpc>
              <a:buFont typeface="Arial" panose="020B0604020202020204" pitchFamily="34" charset="0"/>
              <a:buChar char="•"/>
            </a:pPr>
            <a:r>
              <a:rPr lang="en-IN" dirty="0"/>
              <a:t>Function arguments: </a:t>
            </a:r>
          </a:p>
          <a:p>
            <a:pPr lvl="2" indent="-285750">
              <a:lnSpc>
                <a:spcPct val="150000"/>
              </a:lnSpc>
              <a:buFont typeface="Arial" panose="020B0604020202020204" pitchFamily="34" charset="0"/>
              <a:buChar char="•"/>
            </a:pPr>
            <a:r>
              <a:rPr lang="en-IN" dirty="0"/>
              <a:t>If a function is designed to take a set of values as an argument, but we want to make sure that the set remains constant during the function execution, we can pass a frozen set as the argument.</a:t>
            </a:r>
          </a:p>
          <a:p>
            <a:pPr lvl="1" indent="-285750">
              <a:lnSpc>
                <a:spcPct val="125000"/>
              </a:lnSpc>
              <a:buFont typeface="Arial" panose="020B0604020202020204" pitchFamily="34" charset="0"/>
              <a:buChar char="•"/>
            </a:pPr>
            <a:endParaRPr lang="en-IN" dirty="0"/>
          </a:p>
        </p:txBody>
      </p:sp>
    </p:spTree>
    <p:extLst>
      <p:ext uri="{BB962C8B-B14F-4D97-AF65-F5344CB8AC3E}">
        <p14:creationId xmlns:p14="http://schemas.microsoft.com/office/powerpoint/2010/main" val="320346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0546967" cy="511265"/>
          </a:xfrm>
        </p:spPr>
        <p:txBody>
          <a:bodyPr/>
          <a:lstStyle/>
          <a:p>
            <a:r>
              <a:rPr lang="en-IN" b="1" i="0" dirty="0">
                <a:effectLst/>
                <a:latin typeface="-apple-system"/>
              </a:rPr>
              <a:t>Frozen set</a:t>
            </a:r>
            <a:endParaRPr lang="en-GB" dirty="0"/>
          </a:p>
        </p:txBody>
      </p:sp>
      <p:sp>
        <p:nvSpPr>
          <p:cNvPr id="2" name="TextBox 1">
            <a:extLst>
              <a:ext uri="{FF2B5EF4-FFF2-40B4-BE49-F238E27FC236}">
                <a16:creationId xmlns:a16="http://schemas.microsoft.com/office/drawing/2014/main" id="{3A8EF43D-9A50-3DBD-7983-30C76EBC247F}"/>
              </a:ext>
            </a:extLst>
          </p:cNvPr>
          <p:cNvSpPr txBox="1"/>
          <p:nvPr/>
        </p:nvSpPr>
        <p:spPr>
          <a:xfrm>
            <a:off x="476594" y="686067"/>
            <a:ext cx="11578771" cy="5592428"/>
          </a:xfrm>
          <a:prstGeom prst="rect">
            <a:avLst/>
          </a:prstGeom>
          <a:noFill/>
        </p:spPr>
        <p:txBody>
          <a:bodyPr wrap="square" rtlCol="0">
            <a:spAutoFit/>
          </a:bodyPr>
          <a:lstStyle/>
          <a:p>
            <a:pPr lvl="1" indent="-285750">
              <a:lnSpc>
                <a:spcPct val="125000"/>
              </a:lnSpc>
              <a:buFont typeface="Arial" panose="020B0604020202020204" pitchFamily="34" charset="0"/>
              <a:buChar char="•"/>
            </a:pPr>
            <a:endParaRPr lang="en-IN" dirty="0"/>
          </a:p>
          <a:p>
            <a:pPr lvl="1" indent="-285750">
              <a:lnSpc>
                <a:spcPct val="125000"/>
              </a:lnSpc>
              <a:buFont typeface="Arial" panose="020B0604020202020204" pitchFamily="34" charset="0"/>
              <a:buChar char="•"/>
            </a:pPr>
            <a:r>
              <a:rPr lang="en-IN" dirty="0"/>
              <a:t>Database operations: </a:t>
            </a:r>
          </a:p>
          <a:p>
            <a:pPr lvl="2" indent="-285750">
              <a:lnSpc>
                <a:spcPct val="125000"/>
              </a:lnSpc>
              <a:buFont typeface="Arial" panose="020B0604020202020204" pitchFamily="34" charset="0"/>
              <a:buChar char="•"/>
            </a:pPr>
            <a:r>
              <a:rPr lang="en-IN" dirty="0"/>
              <a:t>Frozen sets can be used in database operations to represent a set of constant values that cannot be changed during the execution of the program.</a:t>
            </a:r>
          </a:p>
          <a:p>
            <a:pPr lvl="1" indent="-285750">
              <a:lnSpc>
                <a:spcPct val="125000"/>
              </a:lnSpc>
              <a:buFont typeface="Arial" panose="020B0604020202020204" pitchFamily="34" charset="0"/>
              <a:buChar char="•"/>
            </a:pPr>
            <a:endParaRPr lang="en-IN" dirty="0"/>
          </a:p>
          <a:p>
            <a:pPr lvl="1" indent="-285750">
              <a:lnSpc>
                <a:spcPct val="125000"/>
              </a:lnSpc>
              <a:buFont typeface="Arial" panose="020B0604020202020204" pitchFamily="34" charset="0"/>
              <a:buChar char="•"/>
            </a:pPr>
            <a:r>
              <a:rPr lang="en-IN" dirty="0"/>
              <a:t>Enumerations: </a:t>
            </a:r>
          </a:p>
          <a:p>
            <a:pPr lvl="2" indent="-285750">
              <a:lnSpc>
                <a:spcPct val="125000"/>
              </a:lnSpc>
              <a:buFont typeface="Arial" panose="020B0604020202020204" pitchFamily="34" charset="0"/>
              <a:buChar char="•"/>
            </a:pPr>
            <a:r>
              <a:rPr lang="en-IN" dirty="0"/>
              <a:t>Enumerations are a type of immutable object that represents a set of symbolic names bound to unique, constant values. </a:t>
            </a:r>
          </a:p>
          <a:p>
            <a:pPr lvl="2" indent="-285750">
              <a:lnSpc>
                <a:spcPct val="125000"/>
              </a:lnSpc>
              <a:buFont typeface="Arial" panose="020B0604020202020204" pitchFamily="34" charset="0"/>
              <a:buChar char="•"/>
            </a:pPr>
            <a:r>
              <a:rPr lang="en-IN" dirty="0"/>
              <a:t>Frozen sets can be used to represent the set of valid values for an enumeration.</a:t>
            </a:r>
          </a:p>
          <a:p>
            <a:pPr lvl="2" indent="-285750">
              <a:lnSpc>
                <a:spcPct val="125000"/>
              </a:lnSpc>
              <a:buFont typeface="Arial" panose="020B0604020202020204" pitchFamily="34" charset="0"/>
              <a:buChar char="•"/>
            </a:pPr>
            <a:endParaRPr lang="en-IN" dirty="0"/>
          </a:p>
          <a:p>
            <a:pPr lvl="1" indent="-285750">
              <a:lnSpc>
                <a:spcPct val="125000"/>
              </a:lnSpc>
              <a:buFont typeface="Arial" panose="020B0604020202020204" pitchFamily="34" charset="0"/>
              <a:buChar char="•"/>
            </a:pPr>
            <a:r>
              <a:rPr lang="en-IN" dirty="0"/>
              <a:t>Configuration settings: </a:t>
            </a:r>
          </a:p>
          <a:p>
            <a:pPr lvl="2" indent="-285750">
              <a:lnSpc>
                <a:spcPct val="125000"/>
              </a:lnSpc>
              <a:buFont typeface="Arial" panose="020B0604020202020204" pitchFamily="34" charset="0"/>
              <a:buChar char="•"/>
            </a:pPr>
            <a:r>
              <a:rPr lang="en-IN" dirty="0"/>
              <a:t>Frozen sets can be used to store a set of valid values for a configuration setting that cannot be changed once the program is running. </a:t>
            </a:r>
          </a:p>
          <a:p>
            <a:pPr lvl="3" indent="-285750">
              <a:lnSpc>
                <a:spcPct val="125000"/>
              </a:lnSpc>
              <a:buFont typeface="Arial" panose="020B0604020202020204" pitchFamily="34" charset="0"/>
              <a:buChar char="•"/>
            </a:pPr>
            <a:r>
              <a:rPr lang="en-IN" dirty="0"/>
              <a:t>For example, we can use a frozen set to store a set of valid </a:t>
            </a:r>
            <a:r>
              <a:rPr lang="en-IN" dirty="0" err="1"/>
              <a:t>timezone</a:t>
            </a:r>
            <a:r>
              <a:rPr lang="en-IN" dirty="0"/>
              <a:t> values that can be used in a program, to ensure that the </a:t>
            </a:r>
            <a:r>
              <a:rPr lang="en-IN" dirty="0" err="1"/>
              <a:t>timezone</a:t>
            </a:r>
            <a:r>
              <a:rPr lang="en-IN" dirty="0"/>
              <a:t> values are always consistent and cannot be modified during program execution</a:t>
            </a:r>
          </a:p>
        </p:txBody>
      </p:sp>
    </p:spTree>
    <p:extLst>
      <p:ext uri="{BB962C8B-B14F-4D97-AF65-F5344CB8AC3E}">
        <p14:creationId xmlns:p14="http://schemas.microsoft.com/office/powerpoint/2010/main" val="38441947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3e9c0d0-eeac-4467-b7f9-6456003db818">
      <Terms xmlns="http://schemas.microsoft.com/office/infopath/2007/PartnerControls"/>
    </lcf76f155ced4ddcb4097134ff3c332f>
    <TaxCatchAll xmlns="d106b260-c2bc-4dfd-bff3-30cbd709261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7F40F0F6132D49BA741EF4D6BA468A" ma:contentTypeVersion="10" ma:contentTypeDescription="Create a new document." ma:contentTypeScope="" ma:versionID="0099e791f4609a7b39386c959e5d2b32">
  <xsd:schema xmlns:xsd="http://www.w3.org/2001/XMLSchema" xmlns:xs="http://www.w3.org/2001/XMLSchema" xmlns:p="http://schemas.microsoft.com/office/2006/metadata/properties" xmlns:ns2="e3e9c0d0-eeac-4467-b7f9-6456003db818" xmlns:ns3="d106b260-c2bc-4dfd-bff3-30cbd7092616" targetNamespace="http://schemas.microsoft.com/office/2006/metadata/properties" ma:root="true" ma:fieldsID="2ab89750c5536ca5ad849bdae6dcc45b" ns2:_="" ns3:_="">
    <xsd:import namespace="e3e9c0d0-eeac-4467-b7f9-6456003db818"/>
    <xsd:import namespace="d106b260-c2bc-4dfd-bff3-30cbd709261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e9c0d0-eeac-4467-b7f9-6456003db8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06b260-c2bc-4dfd-bff3-30cbd709261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11de671-7454-4860-b1d9-467b306c4715}" ma:internalName="TaxCatchAll" ma:showField="CatchAllData" ma:web="d106b260-c2bc-4dfd-bff3-30cbd7092616">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B93E6B-3D1D-4DF2-BDEA-CE2275AA485E}">
  <ds:schemaRefs>
    <ds:schemaRef ds:uri="http://schemas.microsoft.com/sharepoint/v3/contenttype/forms"/>
  </ds:schemaRefs>
</ds:datastoreItem>
</file>

<file path=customXml/itemProps2.xml><?xml version="1.0" encoding="utf-8"?>
<ds:datastoreItem xmlns:ds="http://schemas.openxmlformats.org/officeDocument/2006/customXml" ds:itemID="{18F9F45E-BE47-4AC1-AD87-C6E14A4CA6D2}">
  <ds:schemaRefs>
    <ds:schemaRef ds:uri="http://purl.org/dc/dcmitype/"/>
    <ds:schemaRef ds:uri="85b99c86-8fc7-4ddd-9699-c634d5f8aa0a"/>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679B1803-C41A-494E-B875-E073494E05E3}"/>
</file>

<file path=docProps/app.xml><?xml version="1.0" encoding="utf-8"?>
<Properties xmlns="http://schemas.openxmlformats.org/officeDocument/2006/extended-properties" xmlns:vt="http://schemas.openxmlformats.org/officeDocument/2006/docPropsVTypes">
  <TotalTime>1759</TotalTime>
  <Words>541</Words>
  <Application>Microsoft Office PowerPoint</Application>
  <PresentationFormat>Widescreen</PresentationFormat>
  <Paragraphs>55</Paragraphs>
  <Slides>5</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6" baseType="lpstr">
      <vt:lpstr>-apple-system</vt:lpstr>
      <vt:lpstr>Arial</vt:lpstr>
      <vt:lpstr>Calibri</vt:lpstr>
      <vt:lpstr>Helvetica Neue</vt:lpstr>
      <vt:lpstr>Söhne</vt:lpstr>
      <vt:lpstr>Ubuntu</vt:lpstr>
      <vt:lpstr>Ubuntu Light</vt:lpstr>
      <vt:lpstr>Ubuntu Medium</vt:lpstr>
      <vt:lpstr>Wingdings</vt:lpstr>
      <vt:lpstr>Capgemini Master 2021</vt:lpstr>
      <vt:lpstr>think-cell Slide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Dash, Bikash</dc:creator>
  <cp:lastModifiedBy>M, Sworna Vidhya</cp:lastModifiedBy>
  <cp:revision>355</cp:revision>
  <dcterms:created xsi:type="dcterms:W3CDTF">2022-03-08T04:17:32Z</dcterms:created>
  <dcterms:modified xsi:type="dcterms:W3CDTF">2023-03-06T01:33:10Z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0x010100397F40F0F6132D49BA741EF4D6BA468A</vt:lpwstr>
  </property>
</Properties>
</file>