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8"/>
  </p:notesMasterIdLst>
  <p:sldIdLst>
    <p:sldId id="256" r:id="rId2"/>
    <p:sldId id="260" r:id="rId3"/>
    <p:sldId id="311" r:id="rId4"/>
    <p:sldId id="312" r:id="rId5"/>
    <p:sldId id="264" r:id="rId6"/>
    <p:sldId id="268" r:id="rId7"/>
  </p:sldIdLst>
  <p:sldSz cx="9144000" cy="5143500" type="screen16x9"/>
  <p:notesSz cx="6858000" cy="9144000"/>
  <p:embeddedFontLst>
    <p:embeddedFont>
      <p:font typeface="Barlow Semi Condensed" panose="00000506000000000000" pitchFamily="2" charset="0"/>
      <p:regular r:id="rId9"/>
      <p:bold r:id="rId10"/>
      <p:italic r:id="rId11"/>
      <p:boldItalic r:id="rId12"/>
    </p:embeddedFont>
    <p:embeddedFont>
      <p:font typeface="Titillium Web"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13E522-A2DD-44D9-B60F-C6E83B47DF7A}" v="4" dt="2024-09-28T08:01:36.119"/>
  </p1510:revLst>
</p1510:revInfo>
</file>

<file path=ppt/tableStyles.xml><?xml version="1.0" encoding="utf-8"?>
<a:tblStyleLst xmlns:a="http://schemas.openxmlformats.org/drawingml/2006/main" def="{D9598DEB-1F3D-46C1-A9D6-BD4983298C55}">
  <a:tblStyle styleId="{D9598DEB-1F3D-46C1-A9D6-BD4983298C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5E8FE18-0066-4D74-A812-DC95BB03392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8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شهد فواز" userId="3a7e5df643ce3bc0" providerId="LiveId" clId="{BB13E522-A2DD-44D9-B60F-C6E83B47DF7A}"/>
    <pc:docChg chg="custSel delSld modSld sldOrd delMainMaster">
      <pc:chgData name="شهد فواز" userId="3a7e5df643ce3bc0" providerId="LiveId" clId="{BB13E522-A2DD-44D9-B60F-C6E83B47DF7A}" dt="2024-09-28T08:10:48.544" v="665" actId="47"/>
      <pc:docMkLst>
        <pc:docMk/>
      </pc:docMkLst>
      <pc:sldChg chg="modSp mod">
        <pc:chgData name="شهد فواز" userId="3a7e5df643ce3bc0" providerId="LiveId" clId="{BB13E522-A2DD-44D9-B60F-C6E83B47DF7A}" dt="2024-09-28T08:09:24.443" v="617" actId="207"/>
        <pc:sldMkLst>
          <pc:docMk/>
          <pc:sldMk cId="0" sldId="256"/>
        </pc:sldMkLst>
        <pc:spChg chg="mod">
          <ac:chgData name="شهد فواز" userId="3a7e5df643ce3bc0" providerId="LiveId" clId="{BB13E522-A2DD-44D9-B60F-C6E83B47DF7A}" dt="2024-09-28T08:09:24.443" v="617" actId="207"/>
          <ac:spMkLst>
            <pc:docMk/>
            <pc:sldMk cId="0" sldId="256"/>
            <ac:spMk id="1416" creationId="{00000000-0000-0000-0000-000000000000}"/>
          </ac:spMkLst>
        </pc:spChg>
      </pc:sldChg>
      <pc:sldChg chg="addSp delSp modSp mod">
        <pc:chgData name="شهد فواز" userId="3a7e5df643ce3bc0" providerId="LiveId" clId="{BB13E522-A2DD-44D9-B60F-C6E83B47DF7A}" dt="2024-09-28T08:09:48.180" v="619" actId="21"/>
        <pc:sldMkLst>
          <pc:docMk/>
          <pc:sldMk cId="0" sldId="264"/>
        </pc:sldMkLst>
        <pc:spChg chg="del mod">
          <ac:chgData name="شهد فواز" userId="3a7e5df643ce3bc0" providerId="LiveId" clId="{BB13E522-A2DD-44D9-B60F-C6E83B47DF7A}" dt="2024-09-28T08:09:48.180" v="619" actId="21"/>
          <ac:spMkLst>
            <pc:docMk/>
            <pc:sldMk cId="0" sldId="264"/>
            <ac:spMk id="2" creationId="{86C5C092-5D2F-18C3-C254-752A34CEECA6}"/>
          </ac:spMkLst>
        </pc:spChg>
        <pc:spChg chg="add del mod">
          <ac:chgData name="شهد فواز" userId="3a7e5df643ce3bc0" providerId="LiveId" clId="{BB13E522-A2DD-44D9-B60F-C6E83B47DF7A}" dt="2024-09-28T08:01:20.736" v="337" actId="478"/>
          <ac:spMkLst>
            <pc:docMk/>
            <pc:sldMk cId="0" sldId="264"/>
            <ac:spMk id="4" creationId="{C4231319-CAB3-2DB4-57C4-5F16EE2D334E}"/>
          </ac:spMkLst>
        </pc:spChg>
        <pc:spChg chg="add mod">
          <ac:chgData name="شهد فواز" userId="3a7e5df643ce3bc0" providerId="LiveId" clId="{BB13E522-A2DD-44D9-B60F-C6E83B47DF7A}" dt="2024-09-28T08:01:42.736" v="341" actId="1076"/>
          <ac:spMkLst>
            <pc:docMk/>
            <pc:sldMk cId="0" sldId="264"/>
            <ac:spMk id="6" creationId="{76ACBA3E-DD7C-240D-4AFD-7AF69116BB37}"/>
          </ac:spMkLst>
        </pc:spChg>
        <pc:spChg chg="mod">
          <ac:chgData name="شهد فواز" userId="3a7e5df643ce3bc0" providerId="LiveId" clId="{BB13E522-A2DD-44D9-B60F-C6E83B47DF7A}" dt="2024-09-28T07:58:29.089" v="19" actId="1076"/>
          <ac:spMkLst>
            <pc:docMk/>
            <pc:sldMk cId="0" sldId="264"/>
            <ac:spMk id="1806" creationId="{00000000-0000-0000-0000-000000000000}"/>
          </ac:spMkLst>
        </pc:spChg>
        <pc:spChg chg="mod">
          <ac:chgData name="شهد فواز" userId="3a7e5df643ce3bc0" providerId="LiveId" clId="{BB13E522-A2DD-44D9-B60F-C6E83B47DF7A}" dt="2024-09-28T08:01:13.517" v="335" actId="1076"/>
          <ac:spMkLst>
            <pc:docMk/>
            <pc:sldMk cId="0" sldId="264"/>
            <ac:spMk id="1807" creationId="{00000000-0000-0000-0000-000000000000}"/>
          </ac:spMkLst>
        </pc:spChg>
        <pc:spChg chg="mod">
          <ac:chgData name="شهد فواز" userId="3a7e5df643ce3bc0" providerId="LiveId" clId="{BB13E522-A2DD-44D9-B60F-C6E83B47DF7A}" dt="2024-09-28T08:01:18.959" v="336" actId="1076"/>
          <ac:spMkLst>
            <pc:docMk/>
            <pc:sldMk cId="0" sldId="264"/>
            <ac:spMk id="1808" creationId="{00000000-0000-0000-0000-000000000000}"/>
          </ac:spMkLst>
        </pc:spChg>
        <pc:spChg chg="del">
          <ac:chgData name="شهد فواز" userId="3a7e5df643ce3bc0" providerId="LiveId" clId="{BB13E522-A2DD-44D9-B60F-C6E83B47DF7A}" dt="2024-09-28T08:00:00.764" v="217" actId="478"/>
          <ac:spMkLst>
            <pc:docMk/>
            <pc:sldMk cId="0" sldId="264"/>
            <ac:spMk id="1809" creationId="{00000000-0000-0000-0000-000000000000}"/>
          </ac:spMkLst>
        </pc:spChg>
        <pc:spChg chg="mod">
          <ac:chgData name="شهد فواز" userId="3a7e5df643ce3bc0" providerId="LiveId" clId="{BB13E522-A2DD-44D9-B60F-C6E83B47DF7A}" dt="2024-09-28T08:00:38.392" v="228" actId="20577"/>
          <ac:spMkLst>
            <pc:docMk/>
            <pc:sldMk cId="0" sldId="264"/>
            <ac:spMk id="1810" creationId="{00000000-0000-0000-0000-000000000000}"/>
          </ac:spMkLst>
        </pc:spChg>
        <pc:spChg chg="del">
          <ac:chgData name="شهد فواز" userId="3a7e5df643ce3bc0" providerId="LiveId" clId="{BB13E522-A2DD-44D9-B60F-C6E83B47DF7A}" dt="2024-09-28T07:58:44.339" v="21" actId="21"/>
          <ac:spMkLst>
            <pc:docMk/>
            <pc:sldMk cId="0" sldId="264"/>
            <ac:spMk id="7153" creationId="{00000000-0000-0000-0000-000000000000}"/>
          </ac:spMkLst>
        </pc:spChg>
        <pc:grpChg chg="del">
          <ac:chgData name="شهد فواز" userId="3a7e5df643ce3bc0" providerId="LiveId" clId="{BB13E522-A2DD-44D9-B60F-C6E83B47DF7A}" dt="2024-09-28T07:59:56.888" v="216" actId="478"/>
          <ac:grpSpMkLst>
            <pc:docMk/>
            <pc:sldMk cId="0" sldId="264"/>
            <ac:grpSpMk id="1811" creationId="{00000000-0000-0000-0000-000000000000}"/>
          </ac:grpSpMkLst>
        </pc:grpChg>
        <pc:grpChg chg="del">
          <ac:chgData name="شهد فواز" userId="3a7e5df643ce3bc0" providerId="LiveId" clId="{BB13E522-A2DD-44D9-B60F-C6E83B47DF7A}" dt="2024-09-28T08:00:25.795" v="221" actId="478"/>
          <ac:grpSpMkLst>
            <pc:docMk/>
            <pc:sldMk cId="0" sldId="264"/>
            <ac:grpSpMk id="1828" creationId="{00000000-0000-0000-0000-000000000000}"/>
          </ac:grpSpMkLst>
        </pc:grpChg>
        <pc:grpChg chg="del mod">
          <ac:chgData name="شهد فواز" userId="3a7e5df643ce3bc0" providerId="LiveId" clId="{BB13E522-A2DD-44D9-B60F-C6E83B47DF7A}" dt="2024-09-28T07:58:47.542" v="22" actId="21"/>
          <ac:grpSpMkLst>
            <pc:docMk/>
            <pc:sldMk cId="0" sldId="264"/>
            <ac:grpSpMk id="7151" creationId="{00000000-0000-0000-0000-000000000000}"/>
          </ac:grpSpMkLst>
        </pc:grpChg>
        <pc:picChg chg="mod">
          <ac:chgData name="شهد فواز" userId="3a7e5df643ce3bc0" providerId="LiveId" clId="{BB13E522-A2DD-44D9-B60F-C6E83B47DF7A}" dt="2024-09-28T08:01:36.119" v="340" actId="14100"/>
          <ac:picMkLst>
            <pc:docMk/>
            <pc:sldMk cId="0" sldId="264"/>
            <ac:picMk id="1028" creationId="{7DFBE51C-756F-6FE3-D783-2CD5770D5A3D}"/>
          </ac:picMkLst>
        </pc:picChg>
      </pc:sldChg>
      <pc:sldChg chg="del">
        <pc:chgData name="شهد فواز" userId="3a7e5df643ce3bc0" providerId="LiveId" clId="{BB13E522-A2DD-44D9-B60F-C6E83B47DF7A}" dt="2024-09-28T08:02:56.904" v="346" actId="2696"/>
        <pc:sldMkLst>
          <pc:docMk/>
          <pc:sldMk cId="0" sldId="265"/>
        </pc:sldMkLst>
      </pc:sldChg>
      <pc:sldChg chg="del">
        <pc:chgData name="شهد فواز" userId="3a7e5df643ce3bc0" providerId="LiveId" clId="{BB13E522-A2DD-44D9-B60F-C6E83B47DF7A}" dt="2024-09-28T08:09:54.285" v="620" actId="2696"/>
        <pc:sldMkLst>
          <pc:docMk/>
          <pc:sldMk cId="0" sldId="266"/>
        </pc:sldMkLst>
      </pc:sldChg>
      <pc:sldChg chg="del">
        <pc:chgData name="شهد فواز" userId="3a7e5df643ce3bc0" providerId="LiveId" clId="{BB13E522-A2DD-44D9-B60F-C6E83B47DF7A}" dt="2024-09-28T08:09:59.031" v="621" actId="2696"/>
        <pc:sldMkLst>
          <pc:docMk/>
          <pc:sldMk cId="0" sldId="267"/>
        </pc:sldMkLst>
      </pc:sldChg>
      <pc:sldChg chg="addSp modSp mod ord">
        <pc:chgData name="شهد فواز" userId="3a7e5df643ce3bc0" providerId="LiveId" clId="{BB13E522-A2DD-44D9-B60F-C6E83B47DF7A}" dt="2024-09-28T08:10:04.801" v="623"/>
        <pc:sldMkLst>
          <pc:docMk/>
          <pc:sldMk cId="0" sldId="268"/>
        </pc:sldMkLst>
        <pc:spChg chg="add mod">
          <ac:chgData name="شهد فواز" userId="3a7e5df643ce3bc0" providerId="LiveId" clId="{BB13E522-A2DD-44D9-B60F-C6E83B47DF7A}" dt="2024-09-28T08:08:43.309" v="606" actId="20577"/>
          <ac:spMkLst>
            <pc:docMk/>
            <pc:sldMk cId="0" sldId="268"/>
            <ac:spMk id="3" creationId="{7DF40B95-2643-4085-872B-860137C9F1CC}"/>
          </ac:spMkLst>
        </pc:spChg>
        <pc:spChg chg="add mod">
          <ac:chgData name="شهد فواز" userId="3a7e5df643ce3bc0" providerId="LiveId" clId="{BB13E522-A2DD-44D9-B60F-C6E83B47DF7A}" dt="2024-09-28T08:09:05.937" v="610" actId="1076"/>
          <ac:spMkLst>
            <pc:docMk/>
            <pc:sldMk cId="0" sldId="268"/>
            <ac:spMk id="5" creationId="{DB6C3421-765E-44B2-9797-2961B5776927}"/>
          </ac:spMkLst>
        </pc:spChg>
        <pc:spChg chg="mod">
          <ac:chgData name="شهد فواز" userId="3a7e5df643ce3bc0" providerId="LiveId" clId="{BB13E522-A2DD-44D9-B60F-C6E83B47DF7A}" dt="2024-09-28T08:04:08.196" v="381" actId="403"/>
          <ac:spMkLst>
            <pc:docMk/>
            <pc:sldMk cId="0" sldId="268"/>
            <ac:spMk id="1965" creationId="{00000000-0000-0000-0000-000000000000}"/>
          </ac:spMkLst>
        </pc:spChg>
        <pc:grpChg chg="mod">
          <ac:chgData name="شهد فواز" userId="3a7e5df643ce3bc0" providerId="LiveId" clId="{BB13E522-A2DD-44D9-B60F-C6E83B47DF7A}" dt="2024-09-28T08:09:00.581" v="609" actId="1076"/>
          <ac:grpSpMkLst>
            <pc:docMk/>
            <pc:sldMk cId="0" sldId="268"/>
            <ac:grpSpMk id="1966" creationId="{00000000-0000-0000-0000-000000000000}"/>
          </ac:grpSpMkLst>
        </pc:grpChg>
      </pc:sldChg>
      <pc:sldChg chg="del">
        <pc:chgData name="شهد فواز" userId="3a7e5df643ce3bc0" providerId="LiveId" clId="{BB13E522-A2DD-44D9-B60F-C6E83B47DF7A}" dt="2024-09-28T08:10:12.532" v="624" actId="2696"/>
        <pc:sldMkLst>
          <pc:docMk/>
          <pc:sldMk cId="0" sldId="269"/>
        </pc:sldMkLst>
      </pc:sldChg>
      <pc:sldChg chg="del">
        <pc:chgData name="شهد فواز" userId="3a7e5df643ce3bc0" providerId="LiveId" clId="{BB13E522-A2DD-44D9-B60F-C6E83B47DF7A}" dt="2024-09-28T08:10:20.125" v="625" actId="2696"/>
        <pc:sldMkLst>
          <pc:docMk/>
          <pc:sldMk cId="0" sldId="270"/>
        </pc:sldMkLst>
      </pc:sldChg>
      <pc:sldChg chg="del">
        <pc:chgData name="شهد فواز" userId="3a7e5df643ce3bc0" providerId="LiveId" clId="{BB13E522-A2DD-44D9-B60F-C6E83B47DF7A}" dt="2024-09-28T08:10:48.544" v="665" actId="47"/>
        <pc:sldMkLst>
          <pc:docMk/>
          <pc:sldMk cId="0" sldId="271"/>
        </pc:sldMkLst>
      </pc:sldChg>
      <pc:sldChg chg="del">
        <pc:chgData name="شهد فواز" userId="3a7e5df643ce3bc0" providerId="LiveId" clId="{BB13E522-A2DD-44D9-B60F-C6E83B47DF7A}" dt="2024-09-28T08:10:46.626" v="664" actId="47"/>
        <pc:sldMkLst>
          <pc:docMk/>
          <pc:sldMk cId="0" sldId="272"/>
        </pc:sldMkLst>
      </pc:sldChg>
      <pc:sldChg chg="del">
        <pc:chgData name="شهد فواز" userId="3a7e5df643ce3bc0" providerId="LiveId" clId="{BB13E522-A2DD-44D9-B60F-C6E83B47DF7A}" dt="2024-09-28T08:10:45.524" v="663" actId="47"/>
        <pc:sldMkLst>
          <pc:docMk/>
          <pc:sldMk cId="0" sldId="273"/>
        </pc:sldMkLst>
      </pc:sldChg>
      <pc:sldChg chg="del">
        <pc:chgData name="شهد فواز" userId="3a7e5df643ce3bc0" providerId="LiveId" clId="{BB13E522-A2DD-44D9-B60F-C6E83B47DF7A}" dt="2024-09-28T08:10:44.769" v="662" actId="47"/>
        <pc:sldMkLst>
          <pc:docMk/>
          <pc:sldMk cId="0" sldId="274"/>
        </pc:sldMkLst>
      </pc:sldChg>
      <pc:sldChg chg="del">
        <pc:chgData name="شهد فواز" userId="3a7e5df643ce3bc0" providerId="LiveId" clId="{BB13E522-A2DD-44D9-B60F-C6E83B47DF7A}" dt="2024-09-28T08:10:44.479" v="661" actId="47"/>
        <pc:sldMkLst>
          <pc:docMk/>
          <pc:sldMk cId="0" sldId="275"/>
        </pc:sldMkLst>
      </pc:sldChg>
      <pc:sldChg chg="del">
        <pc:chgData name="شهد فواز" userId="3a7e5df643ce3bc0" providerId="LiveId" clId="{BB13E522-A2DD-44D9-B60F-C6E83B47DF7A}" dt="2024-09-28T08:10:43.220" v="660" actId="47"/>
        <pc:sldMkLst>
          <pc:docMk/>
          <pc:sldMk cId="0" sldId="276"/>
        </pc:sldMkLst>
      </pc:sldChg>
      <pc:sldChg chg="del">
        <pc:chgData name="شهد فواز" userId="3a7e5df643ce3bc0" providerId="LiveId" clId="{BB13E522-A2DD-44D9-B60F-C6E83B47DF7A}" dt="2024-09-28T08:10:42.671" v="659" actId="47"/>
        <pc:sldMkLst>
          <pc:docMk/>
          <pc:sldMk cId="0" sldId="277"/>
        </pc:sldMkLst>
      </pc:sldChg>
      <pc:sldChg chg="del">
        <pc:chgData name="شهد فواز" userId="3a7e5df643ce3bc0" providerId="LiveId" clId="{BB13E522-A2DD-44D9-B60F-C6E83B47DF7A}" dt="2024-09-28T08:10:42.213" v="658" actId="47"/>
        <pc:sldMkLst>
          <pc:docMk/>
          <pc:sldMk cId="0" sldId="278"/>
        </pc:sldMkLst>
      </pc:sldChg>
      <pc:sldChg chg="del">
        <pc:chgData name="شهد فواز" userId="3a7e5df643ce3bc0" providerId="LiveId" clId="{BB13E522-A2DD-44D9-B60F-C6E83B47DF7A}" dt="2024-09-28T08:10:41.637" v="657" actId="47"/>
        <pc:sldMkLst>
          <pc:docMk/>
          <pc:sldMk cId="0" sldId="279"/>
        </pc:sldMkLst>
      </pc:sldChg>
      <pc:sldChg chg="del">
        <pc:chgData name="شهد فواز" userId="3a7e5df643ce3bc0" providerId="LiveId" clId="{BB13E522-A2DD-44D9-B60F-C6E83B47DF7A}" dt="2024-09-28T08:10:41.020" v="656" actId="47"/>
        <pc:sldMkLst>
          <pc:docMk/>
          <pc:sldMk cId="0" sldId="280"/>
        </pc:sldMkLst>
      </pc:sldChg>
      <pc:sldChg chg="del">
        <pc:chgData name="شهد فواز" userId="3a7e5df643ce3bc0" providerId="LiveId" clId="{BB13E522-A2DD-44D9-B60F-C6E83B47DF7A}" dt="2024-09-28T08:10:40.446" v="655" actId="47"/>
        <pc:sldMkLst>
          <pc:docMk/>
          <pc:sldMk cId="0" sldId="281"/>
        </pc:sldMkLst>
      </pc:sldChg>
      <pc:sldChg chg="del">
        <pc:chgData name="شهد فواز" userId="3a7e5df643ce3bc0" providerId="LiveId" clId="{BB13E522-A2DD-44D9-B60F-C6E83B47DF7A}" dt="2024-09-28T08:10:39.794" v="654" actId="47"/>
        <pc:sldMkLst>
          <pc:docMk/>
          <pc:sldMk cId="0" sldId="282"/>
        </pc:sldMkLst>
      </pc:sldChg>
      <pc:sldChg chg="del">
        <pc:chgData name="شهد فواز" userId="3a7e5df643ce3bc0" providerId="LiveId" clId="{BB13E522-A2DD-44D9-B60F-C6E83B47DF7A}" dt="2024-09-28T08:10:38.834" v="653" actId="47"/>
        <pc:sldMkLst>
          <pc:docMk/>
          <pc:sldMk cId="0" sldId="283"/>
        </pc:sldMkLst>
      </pc:sldChg>
      <pc:sldChg chg="del">
        <pc:chgData name="شهد فواز" userId="3a7e5df643ce3bc0" providerId="LiveId" clId="{BB13E522-A2DD-44D9-B60F-C6E83B47DF7A}" dt="2024-09-28T08:10:37.985" v="652" actId="47"/>
        <pc:sldMkLst>
          <pc:docMk/>
          <pc:sldMk cId="0" sldId="284"/>
        </pc:sldMkLst>
      </pc:sldChg>
      <pc:sldChg chg="del">
        <pc:chgData name="شهد فواز" userId="3a7e5df643ce3bc0" providerId="LiveId" clId="{BB13E522-A2DD-44D9-B60F-C6E83B47DF7A}" dt="2024-09-28T08:10:37.351" v="651" actId="47"/>
        <pc:sldMkLst>
          <pc:docMk/>
          <pc:sldMk cId="0" sldId="285"/>
        </pc:sldMkLst>
      </pc:sldChg>
      <pc:sldChg chg="del">
        <pc:chgData name="شهد فواز" userId="3a7e5df643ce3bc0" providerId="LiveId" clId="{BB13E522-A2DD-44D9-B60F-C6E83B47DF7A}" dt="2024-09-28T08:10:37.045" v="650" actId="47"/>
        <pc:sldMkLst>
          <pc:docMk/>
          <pc:sldMk cId="0" sldId="286"/>
        </pc:sldMkLst>
      </pc:sldChg>
      <pc:sldChg chg="del">
        <pc:chgData name="شهد فواز" userId="3a7e5df643ce3bc0" providerId="LiveId" clId="{BB13E522-A2DD-44D9-B60F-C6E83B47DF7A}" dt="2024-09-28T08:10:36.746" v="649" actId="47"/>
        <pc:sldMkLst>
          <pc:docMk/>
          <pc:sldMk cId="0" sldId="287"/>
        </pc:sldMkLst>
      </pc:sldChg>
      <pc:sldChg chg="del">
        <pc:chgData name="شهد فواز" userId="3a7e5df643ce3bc0" providerId="LiveId" clId="{BB13E522-A2DD-44D9-B60F-C6E83B47DF7A}" dt="2024-09-28T08:10:34.039" v="648" actId="47"/>
        <pc:sldMkLst>
          <pc:docMk/>
          <pc:sldMk cId="0" sldId="288"/>
        </pc:sldMkLst>
      </pc:sldChg>
      <pc:sldChg chg="del">
        <pc:chgData name="شهد فواز" userId="3a7e5df643ce3bc0" providerId="LiveId" clId="{BB13E522-A2DD-44D9-B60F-C6E83B47DF7A}" dt="2024-09-28T08:10:34.007" v="647" actId="47"/>
        <pc:sldMkLst>
          <pc:docMk/>
          <pc:sldMk cId="0" sldId="289"/>
        </pc:sldMkLst>
      </pc:sldChg>
      <pc:sldChg chg="del">
        <pc:chgData name="شهد فواز" userId="3a7e5df643ce3bc0" providerId="LiveId" clId="{BB13E522-A2DD-44D9-B60F-C6E83B47DF7A}" dt="2024-09-28T08:10:33.966" v="646" actId="47"/>
        <pc:sldMkLst>
          <pc:docMk/>
          <pc:sldMk cId="0" sldId="290"/>
        </pc:sldMkLst>
      </pc:sldChg>
      <pc:sldChg chg="del">
        <pc:chgData name="شهد فواز" userId="3a7e5df643ce3bc0" providerId="LiveId" clId="{BB13E522-A2DD-44D9-B60F-C6E83B47DF7A}" dt="2024-09-28T08:10:33.950" v="645" actId="47"/>
        <pc:sldMkLst>
          <pc:docMk/>
          <pc:sldMk cId="0" sldId="291"/>
        </pc:sldMkLst>
      </pc:sldChg>
      <pc:sldChg chg="del">
        <pc:chgData name="شهد فواز" userId="3a7e5df643ce3bc0" providerId="LiveId" clId="{BB13E522-A2DD-44D9-B60F-C6E83B47DF7A}" dt="2024-09-28T08:10:33.910" v="644" actId="47"/>
        <pc:sldMkLst>
          <pc:docMk/>
          <pc:sldMk cId="0" sldId="292"/>
        </pc:sldMkLst>
      </pc:sldChg>
      <pc:sldChg chg="del">
        <pc:chgData name="شهد فواز" userId="3a7e5df643ce3bc0" providerId="LiveId" clId="{BB13E522-A2DD-44D9-B60F-C6E83B47DF7A}" dt="2024-09-28T08:10:33.869" v="643" actId="47"/>
        <pc:sldMkLst>
          <pc:docMk/>
          <pc:sldMk cId="0" sldId="293"/>
        </pc:sldMkLst>
      </pc:sldChg>
      <pc:sldChg chg="del">
        <pc:chgData name="شهد فواز" userId="3a7e5df643ce3bc0" providerId="LiveId" clId="{BB13E522-A2DD-44D9-B60F-C6E83B47DF7A}" dt="2024-09-28T08:10:33.829" v="642" actId="47"/>
        <pc:sldMkLst>
          <pc:docMk/>
          <pc:sldMk cId="0" sldId="294"/>
        </pc:sldMkLst>
      </pc:sldChg>
      <pc:sldChg chg="del">
        <pc:chgData name="شهد فواز" userId="3a7e5df643ce3bc0" providerId="LiveId" clId="{BB13E522-A2DD-44D9-B60F-C6E83B47DF7A}" dt="2024-09-28T08:10:33.813" v="641" actId="47"/>
        <pc:sldMkLst>
          <pc:docMk/>
          <pc:sldMk cId="0" sldId="295"/>
        </pc:sldMkLst>
      </pc:sldChg>
      <pc:sldChg chg="del">
        <pc:chgData name="شهد فواز" userId="3a7e5df643ce3bc0" providerId="LiveId" clId="{BB13E522-A2DD-44D9-B60F-C6E83B47DF7A}" dt="2024-09-28T08:10:33.797" v="640" actId="47"/>
        <pc:sldMkLst>
          <pc:docMk/>
          <pc:sldMk cId="0" sldId="296"/>
        </pc:sldMkLst>
      </pc:sldChg>
      <pc:sldChg chg="del">
        <pc:chgData name="شهد فواز" userId="3a7e5df643ce3bc0" providerId="LiveId" clId="{BB13E522-A2DD-44D9-B60F-C6E83B47DF7A}" dt="2024-09-28T08:10:33.781" v="639" actId="47"/>
        <pc:sldMkLst>
          <pc:docMk/>
          <pc:sldMk cId="0" sldId="297"/>
        </pc:sldMkLst>
      </pc:sldChg>
      <pc:sldChg chg="del">
        <pc:chgData name="شهد فواز" userId="3a7e5df643ce3bc0" providerId="LiveId" clId="{BB13E522-A2DD-44D9-B60F-C6E83B47DF7A}" dt="2024-09-28T08:10:33.749" v="638" actId="47"/>
        <pc:sldMkLst>
          <pc:docMk/>
          <pc:sldMk cId="0" sldId="298"/>
        </pc:sldMkLst>
      </pc:sldChg>
      <pc:sldChg chg="del">
        <pc:chgData name="شهد فواز" userId="3a7e5df643ce3bc0" providerId="LiveId" clId="{BB13E522-A2DD-44D9-B60F-C6E83B47DF7A}" dt="2024-09-28T08:10:33.580" v="637" actId="47"/>
        <pc:sldMkLst>
          <pc:docMk/>
          <pc:sldMk cId="0" sldId="299"/>
        </pc:sldMkLst>
      </pc:sldChg>
      <pc:sldChg chg="del">
        <pc:chgData name="شهد فواز" userId="3a7e5df643ce3bc0" providerId="LiveId" clId="{BB13E522-A2DD-44D9-B60F-C6E83B47DF7A}" dt="2024-09-28T08:10:33.459" v="636" actId="47"/>
        <pc:sldMkLst>
          <pc:docMk/>
          <pc:sldMk cId="0" sldId="300"/>
        </pc:sldMkLst>
      </pc:sldChg>
      <pc:sldChg chg="del">
        <pc:chgData name="شهد فواز" userId="3a7e5df643ce3bc0" providerId="LiveId" clId="{BB13E522-A2DD-44D9-B60F-C6E83B47DF7A}" dt="2024-09-28T08:10:33.429" v="635" actId="47"/>
        <pc:sldMkLst>
          <pc:docMk/>
          <pc:sldMk cId="0" sldId="301"/>
        </pc:sldMkLst>
      </pc:sldChg>
      <pc:sldChg chg="del">
        <pc:chgData name="شهد فواز" userId="3a7e5df643ce3bc0" providerId="LiveId" clId="{BB13E522-A2DD-44D9-B60F-C6E83B47DF7A}" dt="2024-09-28T08:10:33.297" v="634" actId="47"/>
        <pc:sldMkLst>
          <pc:docMk/>
          <pc:sldMk cId="0" sldId="302"/>
        </pc:sldMkLst>
      </pc:sldChg>
      <pc:sldChg chg="del">
        <pc:chgData name="شهد فواز" userId="3a7e5df643ce3bc0" providerId="LiveId" clId="{BB13E522-A2DD-44D9-B60F-C6E83B47DF7A}" dt="2024-09-28T08:10:32.779" v="633" actId="47"/>
        <pc:sldMkLst>
          <pc:docMk/>
          <pc:sldMk cId="0" sldId="303"/>
        </pc:sldMkLst>
      </pc:sldChg>
      <pc:sldChg chg="del">
        <pc:chgData name="شهد فواز" userId="3a7e5df643ce3bc0" providerId="LiveId" clId="{BB13E522-A2DD-44D9-B60F-C6E83B47DF7A}" dt="2024-09-28T08:10:32.470" v="632" actId="47"/>
        <pc:sldMkLst>
          <pc:docMk/>
          <pc:sldMk cId="0" sldId="304"/>
        </pc:sldMkLst>
      </pc:sldChg>
      <pc:sldChg chg="del">
        <pc:chgData name="شهد فواز" userId="3a7e5df643ce3bc0" providerId="LiveId" clId="{BB13E522-A2DD-44D9-B60F-C6E83B47DF7A}" dt="2024-09-28T08:10:32.300" v="631" actId="47"/>
        <pc:sldMkLst>
          <pc:docMk/>
          <pc:sldMk cId="0" sldId="305"/>
        </pc:sldMkLst>
      </pc:sldChg>
      <pc:sldChg chg="del">
        <pc:chgData name="شهد فواز" userId="3a7e5df643ce3bc0" providerId="LiveId" clId="{BB13E522-A2DD-44D9-B60F-C6E83B47DF7A}" dt="2024-09-28T08:10:32.179" v="630" actId="47"/>
        <pc:sldMkLst>
          <pc:docMk/>
          <pc:sldMk cId="0" sldId="306"/>
        </pc:sldMkLst>
      </pc:sldChg>
      <pc:sldChg chg="del">
        <pc:chgData name="شهد فواز" userId="3a7e5df643ce3bc0" providerId="LiveId" clId="{BB13E522-A2DD-44D9-B60F-C6E83B47DF7A}" dt="2024-09-28T08:10:31.945" v="629" actId="47"/>
        <pc:sldMkLst>
          <pc:docMk/>
          <pc:sldMk cId="0" sldId="307"/>
        </pc:sldMkLst>
      </pc:sldChg>
      <pc:sldChg chg="del">
        <pc:chgData name="شهد فواز" userId="3a7e5df643ce3bc0" providerId="LiveId" clId="{BB13E522-A2DD-44D9-B60F-C6E83B47DF7A}" dt="2024-09-28T08:10:31.696" v="628" actId="47"/>
        <pc:sldMkLst>
          <pc:docMk/>
          <pc:sldMk cId="0" sldId="308"/>
        </pc:sldMkLst>
      </pc:sldChg>
      <pc:sldChg chg="del">
        <pc:chgData name="شهد فواز" userId="3a7e5df643ce3bc0" providerId="LiveId" clId="{BB13E522-A2DD-44D9-B60F-C6E83B47DF7A}" dt="2024-09-28T08:10:31.278" v="627" actId="47"/>
        <pc:sldMkLst>
          <pc:docMk/>
          <pc:sldMk cId="0" sldId="309"/>
        </pc:sldMkLst>
      </pc:sldChg>
      <pc:sldChg chg="del">
        <pc:chgData name="شهد فواز" userId="3a7e5df643ce3bc0" providerId="LiveId" clId="{BB13E522-A2DD-44D9-B60F-C6E83B47DF7A}" dt="2024-09-28T08:10:29.069" v="626" actId="2696"/>
        <pc:sldMkLst>
          <pc:docMk/>
          <pc:sldMk cId="0" sldId="310"/>
        </pc:sldMkLst>
      </pc:sldChg>
      <pc:sldMasterChg chg="delSldLayout">
        <pc:chgData name="شهد فواز" userId="3a7e5df643ce3bc0" providerId="LiveId" clId="{BB13E522-A2DD-44D9-B60F-C6E83B47DF7A}" dt="2024-09-28T08:10:48.544" v="665" actId="47"/>
        <pc:sldMasterMkLst>
          <pc:docMk/>
          <pc:sldMasterMk cId="0" sldId="2147483676"/>
        </pc:sldMasterMkLst>
        <pc:sldLayoutChg chg="del">
          <pc:chgData name="شهد فواز" userId="3a7e5df643ce3bc0" providerId="LiveId" clId="{BB13E522-A2DD-44D9-B60F-C6E83B47DF7A}" dt="2024-09-28T08:10:37.351" v="651" actId="47"/>
          <pc:sldLayoutMkLst>
            <pc:docMk/>
            <pc:sldMasterMk cId="0" sldId="2147483676"/>
            <pc:sldLayoutMk cId="0" sldId="2147483650"/>
          </pc:sldLayoutMkLst>
        </pc:sldLayoutChg>
        <pc:sldLayoutChg chg="del">
          <pc:chgData name="شهد فواز" userId="3a7e5df643ce3bc0" providerId="LiveId" clId="{BB13E522-A2DD-44D9-B60F-C6E83B47DF7A}" dt="2024-09-28T08:10:37.985" v="652" actId="47"/>
          <pc:sldLayoutMkLst>
            <pc:docMk/>
            <pc:sldMasterMk cId="0" sldId="2147483676"/>
            <pc:sldLayoutMk cId="0" sldId="2147483651"/>
          </pc:sldLayoutMkLst>
        </pc:sldLayoutChg>
        <pc:sldLayoutChg chg="del">
          <pc:chgData name="شهد فواز" userId="3a7e5df643ce3bc0" providerId="LiveId" clId="{BB13E522-A2DD-44D9-B60F-C6E83B47DF7A}" dt="2024-09-28T08:10:44.769" v="662" actId="47"/>
          <pc:sldLayoutMkLst>
            <pc:docMk/>
            <pc:sldMasterMk cId="0" sldId="2147483676"/>
            <pc:sldLayoutMk cId="0" sldId="2147483652"/>
          </pc:sldLayoutMkLst>
        </pc:sldLayoutChg>
        <pc:sldLayoutChg chg="del">
          <pc:chgData name="شهد فواز" userId="3a7e5df643ce3bc0" providerId="LiveId" clId="{BB13E522-A2DD-44D9-B60F-C6E83B47DF7A}" dt="2024-09-28T08:10:20.125" v="625" actId="2696"/>
          <pc:sldLayoutMkLst>
            <pc:docMk/>
            <pc:sldMasterMk cId="0" sldId="2147483676"/>
            <pc:sldLayoutMk cId="0" sldId="2147483656"/>
          </pc:sldLayoutMkLst>
        </pc:sldLayoutChg>
        <pc:sldLayoutChg chg="del">
          <pc:chgData name="شهد فواز" userId="3a7e5df643ce3bc0" providerId="LiveId" clId="{BB13E522-A2DD-44D9-B60F-C6E83B47DF7A}" dt="2024-09-28T08:10:46.626" v="664" actId="47"/>
          <pc:sldLayoutMkLst>
            <pc:docMk/>
            <pc:sldMasterMk cId="0" sldId="2147483676"/>
            <pc:sldLayoutMk cId="0" sldId="2147483657"/>
          </pc:sldLayoutMkLst>
        </pc:sldLayoutChg>
        <pc:sldLayoutChg chg="del">
          <pc:chgData name="شهد فواز" userId="3a7e5df643ce3bc0" providerId="LiveId" clId="{BB13E522-A2DD-44D9-B60F-C6E83B47DF7A}" dt="2024-09-28T08:10:12.532" v="624" actId="2696"/>
          <pc:sldLayoutMkLst>
            <pc:docMk/>
            <pc:sldMasterMk cId="0" sldId="2147483676"/>
            <pc:sldLayoutMk cId="0" sldId="2147483660"/>
          </pc:sldLayoutMkLst>
        </pc:sldLayoutChg>
        <pc:sldLayoutChg chg="del">
          <pc:chgData name="شهد فواز" userId="3a7e5df643ce3bc0" providerId="LiveId" clId="{BB13E522-A2DD-44D9-B60F-C6E83B47DF7A}" dt="2024-09-28T08:10:48.544" v="665" actId="47"/>
          <pc:sldLayoutMkLst>
            <pc:docMk/>
            <pc:sldMasterMk cId="0" sldId="2147483676"/>
            <pc:sldLayoutMk cId="0" sldId="2147483661"/>
          </pc:sldLayoutMkLst>
        </pc:sldLayoutChg>
        <pc:sldLayoutChg chg="del">
          <pc:chgData name="شهد فواز" userId="3a7e5df643ce3bc0" providerId="LiveId" clId="{BB13E522-A2DD-44D9-B60F-C6E83B47DF7A}" dt="2024-09-28T08:10:44.479" v="661" actId="47"/>
          <pc:sldLayoutMkLst>
            <pc:docMk/>
            <pc:sldMasterMk cId="0" sldId="2147483676"/>
            <pc:sldLayoutMk cId="0" sldId="2147483662"/>
          </pc:sldLayoutMkLst>
        </pc:sldLayoutChg>
        <pc:sldLayoutChg chg="del">
          <pc:chgData name="شهد فواز" userId="3a7e5df643ce3bc0" providerId="LiveId" clId="{BB13E522-A2DD-44D9-B60F-C6E83B47DF7A}" dt="2024-09-28T08:10:43.220" v="660" actId="47"/>
          <pc:sldLayoutMkLst>
            <pc:docMk/>
            <pc:sldMasterMk cId="0" sldId="2147483676"/>
            <pc:sldLayoutMk cId="0" sldId="2147483663"/>
          </pc:sldLayoutMkLst>
        </pc:sldLayoutChg>
        <pc:sldLayoutChg chg="del">
          <pc:chgData name="شهد فواز" userId="3a7e5df643ce3bc0" providerId="LiveId" clId="{BB13E522-A2DD-44D9-B60F-C6E83B47DF7A}" dt="2024-09-28T08:02:56.904" v="346" actId="2696"/>
          <pc:sldLayoutMkLst>
            <pc:docMk/>
            <pc:sldMasterMk cId="0" sldId="2147483676"/>
            <pc:sldLayoutMk cId="0" sldId="2147483667"/>
          </pc:sldLayoutMkLst>
        </pc:sldLayoutChg>
        <pc:sldLayoutChg chg="del">
          <pc:chgData name="شهد فواز" userId="3a7e5df643ce3bc0" providerId="LiveId" clId="{BB13E522-A2DD-44D9-B60F-C6E83B47DF7A}" dt="2024-09-28T08:09:54.285" v="620" actId="2696"/>
          <pc:sldLayoutMkLst>
            <pc:docMk/>
            <pc:sldMasterMk cId="0" sldId="2147483676"/>
            <pc:sldLayoutMk cId="0" sldId="2147483668"/>
          </pc:sldLayoutMkLst>
        </pc:sldLayoutChg>
        <pc:sldLayoutChg chg="del">
          <pc:chgData name="شهد فواز" userId="3a7e5df643ce3bc0" providerId="LiveId" clId="{BB13E522-A2DD-44D9-B60F-C6E83B47DF7A}" dt="2024-09-28T08:09:59.031" v="621" actId="2696"/>
          <pc:sldLayoutMkLst>
            <pc:docMk/>
            <pc:sldMasterMk cId="0" sldId="2147483676"/>
            <pc:sldLayoutMk cId="0" sldId="2147483669"/>
          </pc:sldLayoutMkLst>
        </pc:sldLayoutChg>
        <pc:sldLayoutChg chg="del">
          <pc:chgData name="شهد فواز" userId="3a7e5df643ce3bc0" providerId="LiveId" clId="{BB13E522-A2DD-44D9-B60F-C6E83B47DF7A}" dt="2024-09-28T08:10:45.524" v="663" actId="47"/>
          <pc:sldLayoutMkLst>
            <pc:docMk/>
            <pc:sldMasterMk cId="0" sldId="2147483676"/>
            <pc:sldLayoutMk cId="0" sldId="2147483670"/>
          </pc:sldLayoutMkLst>
        </pc:sldLayoutChg>
        <pc:sldLayoutChg chg="del">
          <pc:chgData name="شهد فواز" userId="3a7e5df643ce3bc0" providerId="LiveId" clId="{BB13E522-A2DD-44D9-B60F-C6E83B47DF7A}" dt="2024-09-28T08:10:33.966" v="646" actId="47"/>
          <pc:sldLayoutMkLst>
            <pc:docMk/>
            <pc:sldMasterMk cId="0" sldId="2147483676"/>
            <pc:sldLayoutMk cId="0" sldId="2147483671"/>
          </pc:sldLayoutMkLst>
        </pc:sldLayoutChg>
      </pc:sldMasterChg>
      <pc:sldMasterChg chg="del delSldLayout">
        <pc:chgData name="شهد فواز" userId="3a7e5df643ce3bc0" providerId="LiveId" clId="{BB13E522-A2DD-44D9-B60F-C6E83B47DF7A}" dt="2024-09-28T08:10:33.869" v="643" actId="47"/>
        <pc:sldMasterMkLst>
          <pc:docMk/>
          <pc:sldMasterMk cId="0" sldId="2147483677"/>
        </pc:sldMasterMkLst>
        <pc:sldLayoutChg chg="del">
          <pc:chgData name="شهد فواز" userId="3a7e5df643ce3bc0" providerId="LiveId" clId="{BB13E522-A2DD-44D9-B60F-C6E83B47DF7A}" dt="2024-09-28T08:10:33.749" v="638" actId="47"/>
          <pc:sldLayoutMkLst>
            <pc:docMk/>
            <pc:sldMasterMk cId="0" sldId="2147483677"/>
            <pc:sldLayoutMk cId="0" sldId="2147483674"/>
          </pc:sldLayoutMkLst>
        </pc:sldLayoutChg>
        <pc:sldLayoutChg chg="del">
          <pc:chgData name="شهد فواز" userId="3a7e5df643ce3bc0" providerId="LiveId" clId="{BB13E522-A2DD-44D9-B60F-C6E83B47DF7A}" dt="2024-09-28T08:10:33.869" v="643" actId="47"/>
          <pc:sldLayoutMkLst>
            <pc:docMk/>
            <pc:sldMasterMk cId="0" sldId="2147483677"/>
            <pc:sldLayoutMk cId="0"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2"/>
        <p:cNvGrpSpPr/>
        <p:nvPr/>
      </p:nvGrpSpPr>
      <p:grpSpPr>
        <a:xfrm>
          <a:off x="0" y="0"/>
          <a:ext cx="0" cy="0"/>
          <a:chOff x="0" y="0"/>
          <a:chExt cx="0" cy="0"/>
        </a:xfrm>
      </p:grpSpPr>
      <p:sp>
        <p:nvSpPr>
          <p:cNvPr id="1803" name="Google Shape;180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4" name="Google Shape;180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9" name="Google Shape;2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 name="Google Shape;3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 name="Google Shape;31;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 name="Google Shape;34;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 name="Google Shape;35;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 name="Google Shape;36;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 name="Google Shape;3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0" name="Google Shape;4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 name="Google Shape;44;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 name="Google Shape;47;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 name="Google Shape;48;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 name="Google Shape;49;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2" name="Google Shape;52;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 name="Google Shape;5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4" name="Google Shape;54;p2"/>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a:endParaRPr/>
          </a:p>
        </p:txBody>
      </p:sp>
      <p:sp>
        <p:nvSpPr>
          <p:cNvPr id="55" name="Google Shape;55;p2"/>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3"/>
          <p:cNvGrpSpPr/>
          <p:nvPr/>
        </p:nvGrpSpPr>
        <p:grpSpPr>
          <a:xfrm flipH="1">
            <a:off x="0" y="-161849"/>
            <a:ext cx="9144000" cy="5467198"/>
            <a:chOff x="0" y="-171451"/>
            <a:chExt cx="9144000" cy="5467198"/>
          </a:xfrm>
        </p:grpSpPr>
        <p:grpSp>
          <p:nvGrpSpPr>
            <p:cNvPr id="65" name="Google Shape;65;p3"/>
            <p:cNvGrpSpPr/>
            <p:nvPr/>
          </p:nvGrpSpPr>
          <p:grpSpPr>
            <a:xfrm>
              <a:off x="0" y="135850"/>
              <a:ext cx="9144000" cy="4654700"/>
              <a:chOff x="12075" y="212050"/>
              <a:chExt cx="9144000" cy="4654700"/>
            </a:xfrm>
          </p:grpSpPr>
          <p:grpSp>
            <p:nvGrpSpPr>
              <p:cNvPr id="66" name="Google Shape;66;p3"/>
              <p:cNvGrpSpPr/>
              <p:nvPr/>
            </p:nvGrpSpPr>
            <p:grpSpPr>
              <a:xfrm>
                <a:off x="12075" y="212050"/>
                <a:ext cx="9144000" cy="1396425"/>
                <a:chOff x="12075" y="212050"/>
                <a:chExt cx="9144000" cy="1396425"/>
              </a:xfrm>
            </p:grpSpPr>
            <p:cxnSp>
              <p:nvCxnSpPr>
                <p:cNvPr id="67" name="Google Shape;6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 name="Google Shape;6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 name="Google Shape;6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 name="Google Shape;70;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 name="Google Shape;71;p3"/>
              <p:cNvGrpSpPr/>
              <p:nvPr/>
            </p:nvGrpSpPr>
            <p:grpSpPr>
              <a:xfrm>
                <a:off x="12075" y="2073925"/>
                <a:ext cx="9144000" cy="1396425"/>
                <a:chOff x="12075" y="212050"/>
                <a:chExt cx="9144000" cy="1396425"/>
              </a:xfrm>
            </p:grpSpPr>
            <p:cxnSp>
              <p:nvCxnSpPr>
                <p:cNvPr id="72" name="Google Shape;72;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 name="Google Shape;73;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 name="Google Shape;74;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5" name="Google Shape;75;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 name="Google Shape;76;p3"/>
              <p:cNvGrpSpPr/>
              <p:nvPr/>
            </p:nvGrpSpPr>
            <p:grpSpPr>
              <a:xfrm>
                <a:off x="12075" y="3935800"/>
                <a:ext cx="9144000" cy="930950"/>
                <a:chOff x="12075" y="212050"/>
                <a:chExt cx="9144000" cy="930950"/>
              </a:xfrm>
            </p:grpSpPr>
            <p:cxnSp>
              <p:nvCxnSpPr>
                <p:cNvPr id="77" name="Google Shape;7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 name="Google Shape;7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 name="Google Shape;7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0" name="Google Shape;80;p3"/>
            <p:cNvGrpSpPr/>
            <p:nvPr/>
          </p:nvGrpSpPr>
          <p:grpSpPr>
            <a:xfrm>
              <a:off x="213575" y="-171451"/>
              <a:ext cx="8855100" cy="5467198"/>
              <a:chOff x="213575" y="-171451"/>
              <a:chExt cx="8855100" cy="5467198"/>
            </a:xfrm>
          </p:grpSpPr>
          <p:grpSp>
            <p:nvGrpSpPr>
              <p:cNvPr id="81" name="Google Shape;81;p3"/>
              <p:cNvGrpSpPr/>
              <p:nvPr/>
            </p:nvGrpSpPr>
            <p:grpSpPr>
              <a:xfrm rot="5400000">
                <a:off x="-192674" y="234798"/>
                <a:ext cx="5467198" cy="4654700"/>
                <a:chOff x="12075" y="444775"/>
                <a:chExt cx="9144000" cy="4654700"/>
              </a:xfrm>
            </p:grpSpPr>
            <p:grpSp>
              <p:nvGrpSpPr>
                <p:cNvPr id="82" name="Google Shape;82;p3"/>
                <p:cNvGrpSpPr/>
                <p:nvPr/>
              </p:nvGrpSpPr>
              <p:grpSpPr>
                <a:xfrm>
                  <a:off x="12075" y="444775"/>
                  <a:ext cx="9144000" cy="1396425"/>
                  <a:chOff x="12075" y="444775"/>
                  <a:chExt cx="9144000" cy="1396425"/>
                </a:xfrm>
              </p:grpSpPr>
              <p:cxnSp>
                <p:nvCxnSpPr>
                  <p:cNvPr id="83" name="Google Shape;8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 name="Google Shape;8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 name="Google Shape;8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6" name="Google Shape;86;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7" name="Google Shape;87;p3"/>
                <p:cNvGrpSpPr/>
                <p:nvPr/>
              </p:nvGrpSpPr>
              <p:grpSpPr>
                <a:xfrm>
                  <a:off x="12075" y="2306650"/>
                  <a:ext cx="9144000" cy="1396425"/>
                  <a:chOff x="12075" y="444775"/>
                  <a:chExt cx="9144000" cy="1396425"/>
                </a:xfrm>
              </p:grpSpPr>
              <p:cxnSp>
                <p:nvCxnSpPr>
                  <p:cNvPr id="88" name="Google Shape;88;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 name="Google Shape;89;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 name="Google Shape;90;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 name="Google Shape;91;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2" name="Google Shape;92;p3"/>
                <p:cNvGrpSpPr/>
                <p:nvPr/>
              </p:nvGrpSpPr>
              <p:grpSpPr>
                <a:xfrm>
                  <a:off x="12075" y="4168525"/>
                  <a:ext cx="9144000" cy="930950"/>
                  <a:chOff x="12075" y="444775"/>
                  <a:chExt cx="9144000" cy="930950"/>
                </a:xfrm>
              </p:grpSpPr>
              <p:cxnSp>
                <p:nvCxnSpPr>
                  <p:cNvPr id="93" name="Google Shape;9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 name="Google Shape;9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 name="Google Shape;9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6" name="Google Shape;96;p3"/>
              <p:cNvGrpSpPr/>
              <p:nvPr/>
            </p:nvGrpSpPr>
            <p:grpSpPr>
              <a:xfrm rot="5400000">
                <a:off x="4473201" y="700273"/>
                <a:ext cx="5467198" cy="3723750"/>
                <a:chOff x="12075" y="1375725"/>
                <a:chExt cx="9144000" cy="3723750"/>
              </a:xfrm>
            </p:grpSpPr>
            <p:grpSp>
              <p:nvGrpSpPr>
                <p:cNvPr id="97" name="Google Shape;97;p3"/>
                <p:cNvGrpSpPr/>
                <p:nvPr/>
              </p:nvGrpSpPr>
              <p:grpSpPr>
                <a:xfrm>
                  <a:off x="12075" y="1375725"/>
                  <a:ext cx="9144000" cy="465475"/>
                  <a:chOff x="12075" y="1375725"/>
                  <a:chExt cx="9144000" cy="465475"/>
                </a:xfrm>
              </p:grpSpPr>
              <p:cxnSp>
                <p:nvCxnSpPr>
                  <p:cNvPr id="98" name="Google Shape;9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 name="Google Shape;99;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 name="Google Shape;100;p3"/>
                <p:cNvGrpSpPr/>
                <p:nvPr/>
              </p:nvGrpSpPr>
              <p:grpSpPr>
                <a:xfrm>
                  <a:off x="12075" y="2306650"/>
                  <a:ext cx="9144000" cy="1396425"/>
                  <a:chOff x="12075" y="444775"/>
                  <a:chExt cx="9144000" cy="1396425"/>
                </a:xfrm>
              </p:grpSpPr>
              <p:cxnSp>
                <p:nvCxnSpPr>
                  <p:cNvPr id="101" name="Google Shape;101;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 name="Google Shape;102;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 name="Google Shape;103;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4" name="Google Shape;104;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 name="Google Shape;105;p3"/>
                <p:cNvGrpSpPr/>
                <p:nvPr/>
              </p:nvGrpSpPr>
              <p:grpSpPr>
                <a:xfrm>
                  <a:off x="12075" y="4168525"/>
                  <a:ext cx="9144000" cy="930950"/>
                  <a:chOff x="12075" y="444775"/>
                  <a:chExt cx="9144000" cy="930950"/>
                </a:xfrm>
              </p:grpSpPr>
              <p:cxnSp>
                <p:nvCxnSpPr>
                  <p:cNvPr id="106" name="Google Shape;106;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 name="Google Shape;107;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 name="Google Shape;10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09" name="Google Shape;109;p3"/>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0" name="Google Shape;110;p3"/>
          <p:cNvSpPr txBox="1">
            <a:spLocks noGrp="1"/>
          </p:cNvSpPr>
          <p:nvPr>
            <p:ph type="title" idx="2" hasCustomPrompt="1"/>
          </p:nvPr>
        </p:nvSpPr>
        <p:spPr>
          <a:xfrm>
            <a:off x="5453300" y="1423663"/>
            <a:ext cx="1482300" cy="770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3"/>
          <p:cNvSpPr txBox="1">
            <a:spLocks noGrp="1"/>
          </p:cNvSpPr>
          <p:nvPr>
            <p:ph type="subTitle" idx="1"/>
          </p:nvPr>
        </p:nvSpPr>
        <p:spPr>
          <a:xfrm>
            <a:off x="4178250" y="3344850"/>
            <a:ext cx="4032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2" name="Google Shape;112;p3"/>
          <p:cNvGrpSpPr/>
          <p:nvPr/>
        </p:nvGrpSpPr>
        <p:grpSpPr>
          <a:xfrm>
            <a:off x="173907" y="92498"/>
            <a:ext cx="8795602" cy="4945088"/>
            <a:chOff x="173907" y="92498"/>
            <a:chExt cx="8795602" cy="4945088"/>
          </a:xfrm>
        </p:grpSpPr>
        <p:grpSp>
          <p:nvGrpSpPr>
            <p:cNvPr id="113" name="Google Shape;113;p3"/>
            <p:cNvGrpSpPr/>
            <p:nvPr/>
          </p:nvGrpSpPr>
          <p:grpSpPr>
            <a:xfrm>
              <a:off x="8918459" y="243592"/>
              <a:ext cx="51049" cy="774142"/>
              <a:chOff x="8211712" y="2037146"/>
              <a:chExt cx="34742" cy="526950"/>
            </a:xfrm>
          </p:grpSpPr>
          <p:sp>
            <p:nvSpPr>
              <p:cNvPr id="114" name="Google Shape;114;p3"/>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3"/>
            <p:cNvGrpSpPr/>
            <p:nvPr/>
          </p:nvGrpSpPr>
          <p:grpSpPr>
            <a:xfrm>
              <a:off x="173907" y="4750539"/>
              <a:ext cx="291257" cy="287046"/>
              <a:chOff x="5456048" y="1794743"/>
              <a:chExt cx="178248" cy="175682"/>
            </a:xfrm>
          </p:grpSpPr>
          <p:sp>
            <p:nvSpPr>
              <p:cNvPr id="122" name="Google Shape;122;p3"/>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3"/>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3"/>
        <p:cNvGrpSpPr/>
        <p:nvPr/>
      </p:nvGrpSpPr>
      <p:grpSpPr>
        <a:xfrm>
          <a:off x="0" y="0"/>
          <a:ext cx="0" cy="0"/>
          <a:chOff x="0" y="0"/>
          <a:chExt cx="0" cy="0"/>
        </a:xfrm>
      </p:grpSpPr>
      <p:grpSp>
        <p:nvGrpSpPr>
          <p:cNvPr id="354" name="Google Shape;354;p8"/>
          <p:cNvGrpSpPr/>
          <p:nvPr/>
        </p:nvGrpSpPr>
        <p:grpSpPr>
          <a:xfrm flipH="1">
            <a:off x="0" y="-161849"/>
            <a:ext cx="9144000" cy="5467198"/>
            <a:chOff x="0" y="-171451"/>
            <a:chExt cx="9144000" cy="5467198"/>
          </a:xfrm>
        </p:grpSpPr>
        <p:grpSp>
          <p:nvGrpSpPr>
            <p:cNvPr id="355" name="Google Shape;355;p8"/>
            <p:cNvGrpSpPr/>
            <p:nvPr/>
          </p:nvGrpSpPr>
          <p:grpSpPr>
            <a:xfrm>
              <a:off x="0" y="135850"/>
              <a:ext cx="9144000" cy="4654700"/>
              <a:chOff x="12075" y="212050"/>
              <a:chExt cx="9144000" cy="4654700"/>
            </a:xfrm>
          </p:grpSpPr>
          <p:grpSp>
            <p:nvGrpSpPr>
              <p:cNvPr id="356" name="Google Shape;356;p8"/>
              <p:cNvGrpSpPr/>
              <p:nvPr/>
            </p:nvGrpSpPr>
            <p:grpSpPr>
              <a:xfrm>
                <a:off x="12075" y="212050"/>
                <a:ext cx="9144000" cy="1396425"/>
                <a:chOff x="12075" y="212050"/>
                <a:chExt cx="9144000" cy="1396425"/>
              </a:xfrm>
            </p:grpSpPr>
            <p:cxnSp>
              <p:nvCxnSpPr>
                <p:cNvPr id="357" name="Google Shape;35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8" name="Google Shape;35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9" name="Google Shape;35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0" name="Google Shape;360;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1" name="Google Shape;361;p8"/>
              <p:cNvGrpSpPr/>
              <p:nvPr/>
            </p:nvGrpSpPr>
            <p:grpSpPr>
              <a:xfrm>
                <a:off x="12075" y="2073925"/>
                <a:ext cx="9144000" cy="1396425"/>
                <a:chOff x="12075" y="212050"/>
                <a:chExt cx="9144000" cy="1396425"/>
              </a:xfrm>
            </p:grpSpPr>
            <p:cxnSp>
              <p:nvCxnSpPr>
                <p:cNvPr id="362" name="Google Shape;362;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3" name="Google Shape;363;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4" name="Google Shape;364;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5" name="Google Shape;365;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6" name="Google Shape;366;p8"/>
              <p:cNvGrpSpPr/>
              <p:nvPr/>
            </p:nvGrpSpPr>
            <p:grpSpPr>
              <a:xfrm>
                <a:off x="12075" y="3935800"/>
                <a:ext cx="9144000" cy="930950"/>
                <a:chOff x="12075" y="212050"/>
                <a:chExt cx="9144000" cy="930950"/>
              </a:xfrm>
            </p:grpSpPr>
            <p:cxnSp>
              <p:nvCxnSpPr>
                <p:cNvPr id="367" name="Google Shape;36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8" name="Google Shape;36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9" name="Google Shape;36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70" name="Google Shape;370;p8"/>
            <p:cNvGrpSpPr/>
            <p:nvPr/>
          </p:nvGrpSpPr>
          <p:grpSpPr>
            <a:xfrm>
              <a:off x="213575" y="-171451"/>
              <a:ext cx="8855100" cy="5467198"/>
              <a:chOff x="213575" y="-171451"/>
              <a:chExt cx="8855100" cy="5467198"/>
            </a:xfrm>
          </p:grpSpPr>
          <p:grpSp>
            <p:nvGrpSpPr>
              <p:cNvPr id="371" name="Google Shape;371;p8"/>
              <p:cNvGrpSpPr/>
              <p:nvPr/>
            </p:nvGrpSpPr>
            <p:grpSpPr>
              <a:xfrm rot="5400000">
                <a:off x="-192674" y="234798"/>
                <a:ext cx="5467198" cy="4654700"/>
                <a:chOff x="12075" y="444775"/>
                <a:chExt cx="9144000" cy="4654700"/>
              </a:xfrm>
            </p:grpSpPr>
            <p:grpSp>
              <p:nvGrpSpPr>
                <p:cNvPr id="372" name="Google Shape;372;p8"/>
                <p:cNvGrpSpPr/>
                <p:nvPr/>
              </p:nvGrpSpPr>
              <p:grpSpPr>
                <a:xfrm>
                  <a:off x="12075" y="444775"/>
                  <a:ext cx="9144000" cy="1396425"/>
                  <a:chOff x="12075" y="444775"/>
                  <a:chExt cx="9144000" cy="1396425"/>
                </a:xfrm>
              </p:grpSpPr>
              <p:cxnSp>
                <p:nvCxnSpPr>
                  <p:cNvPr id="373" name="Google Shape;37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4" name="Google Shape;37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5" name="Google Shape;37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6" name="Google Shape;376;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7" name="Google Shape;377;p8"/>
                <p:cNvGrpSpPr/>
                <p:nvPr/>
              </p:nvGrpSpPr>
              <p:grpSpPr>
                <a:xfrm>
                  <a:off x="12075" y="2306650"/>
                  <a:ext cx="9144000" cy="1396425"/>
                  <a:chOff x="12075" y="444775"/>
                  <a:chExt cx="9144000" cy="1396425"/>
                </a:xfrm>
              </p:grpSpPr>
              <p:cxnSp>
                <p:nvCxnSpPr>
                  <p:cNvPr id="378" name="Google Shape;378;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9" name="Google Shape;379;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0" name="Google Shape;380;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1" name="Google Shape;381;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82" name="Google Shape;382;p8"/>
                <p:cNvGrpSpPr/>
                <p:nvPr/>
              </p:nvGrpSpPr>
              <p:grpSpPr>
                <a:xfrm>
                  <a:off x="12075" y="4168525"/>
                  <a:ext cx="9144000" cy="930950"/>
                  <a:chOff x="12075" y="444775"/>
                  <a:chExt cx="9144000" cy="930950"/>
                </a:xfrm>
              </p:grpSpPr>
              <p:cxnSp>
                <p:nvCxnSpPr>
                  <p:cNvPr id="383" name="Google Shape;38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4" name="Google Shape;38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5" name="Google Shape;38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86" name="Google Shape;386;p8"/>
              <p:cNvGrpSpPr/>
              <p:nvPr/>
            </p:nvGrpSpPr>
            <p:grpSpPr>
              <a:xfrm rot="5400000">
                <a:off x="4473201" y="700273"/>
                <a:ext cx="5467198" cy="3723750"/>
                <a:chOff x="12075" y="1375725"/>
                <a:chExt cx="9144000" cy="3723750"/>
              </a:xfrm>
            </p:grpSpPr>
            <p:grpSp>
              <p:nvGrpSpPr>
                <p:cNvPr id="387" name="Google Shape;387;p8"/>
                <p:cNvGrpSpPr/>
                <p:nvPr/>
              </p:nvGrpSpPr>
              <p:grpSpPr>
                <a:xfrm>
                  <a:off x="12075" y="1375725"/>
                  <a:ext cx="9144000" cy="465475"/>
                  <a:chOff x="12075" y="1375725"/>
                  <a:chExt cx="9144000" cy="465475"/>
                </a:xfrm>
              </p:grpSpPr>
              <p:cxnSp>
                <p:nvCxnSpPr>
                  <p:cNvPr id="388" name="Google Shape;38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9" name="Google Shape;389;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0" name="Google Shape;390;p8"/>
                <p:cNvGrpSpPr/>
                <p:nvPr/>
              </p:nvGrpSpPr>
              <p:grpSpPr>
                <a:xfrm>
                  <a:off x="12075" y="2306650"/>
                  <a:ext cx="9144000" cy="1396425"/>
                  <a:chOff x="12075" y="444775"/>
                  <a:chExt cx="9144000" cy="1396425"/>
                </a:xfrm>
              </p:grpSpPr>
              <p:cxnSp>
                <p:nvCxnSpPr>
                  <p:cNvPr id="391" name="Google Shape;391;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2" name="Google Shape;392;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3" name="Google Shape;393;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4" name="Google Shape;394;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5" name="Google Shape;395;p8"/>
                <p:cNvGrpSpPr/>
                <p:nvPr/>
              </p:nvGrpSpPr>
              <p:grpSpPr>
                <a:xfrm>
                  <a:off x="12075" y="4168525"/>
                  <a:ext cx="9144000" cy="930950"/>
                  <a:chOff x="12075" y="444775"/>
                  <a:chExt cx="9144000" cy="930950"/>
                </a:xfrm>
              </p:grpSpPr>
              <p:cxnSp>
                <p:nvCxnSpPr>
                  <p:cNvPr id="396" name="Google Shape;396;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7" name="Google Shape;397;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8" name="Google Shape;39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399" name="Google Shape;399;p8"/>
          <p:cNvGrpSpPr/>
          <p:nvPr/>
        </p:nvGrpSpPr>
        <p:grpSpPr>
          <a:xfrm>
            <a:off x="-7" y="167200"/>
            <a:ext cx="8952587" cy="4867172"/>
            <a:chOff x="-7" y="167200"/>
            <a:chExt cx="8952587" cy="4867172"/>
          </a:xfrm>
        </p:grpSpPr>
        <p:grpSp>
          <p:nvGrpSpPr>
            <p:cNvPr id="400" name="Google Shape;400;p8"/>
            <p:cNvGrpSpPr/>
            <p:nvPr/>
          </p:nvGrpSpPr>
          <p:grpSpPr>
            <a:xfrm>
              <a:off x="-7" y="167200"/>
              <a:ext cx="1266969" cy="226225"/>
              <a:chOff x="-7" y="167200"/>
              <a:chExt cx="1266969" cy="226225"/>
            </a:xfrm>
          </p:grpSpPr>
          <p:sp>
            <p:nvSpPr>
              <p:cNvPr id="401" name="Google Shape;401;p8"/>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8"/>
            <p:cNvGrpSpPr/>
            <p:nvPr/>
          </p:nvGrpSpPr>
          <p:grpSpPr>
            <a:xfrm>
              <a:off x="7519182" y="4467918"/>
              <a:ext cx="1433398" cy="566454"/>
              <a:chOff x="7519182" y="4467918"/>
              <a:chExt cx="1433398" cy="566454"/>
            </a:xfrm>
          </p:grpSpPr>
          <p:sp>
            <p:nvSpPr>
              <p:cNvPr id="404" name="Google Shape;404;p8"/>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6" name="Google Shape;406;p8"/>
          <p:cNvSpPr txBox="1">
            <a:spLocks noGrp="1"/>
          </p:cNvSpPr>
          <p:nvPr>
            <p:ph type="title"/>
          </p:nvPr>
        </p:nvSpPr>
        <p:spPr>
          <a:xfrm>
            <a:off x="1495650" y="1007925"/>
            <a:ext cx="6152700" cy="98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73"/>
        <p:cNvGrpSpPr/>
        <p:nvPr/>
      </p:nvGrpSpPr>
      <p:grpSpPr>
        <a:xfrm>
          <a:off x="0" y="0"/>
          <a:ext cx="0" cy="0"/>
          <a:chOff x="0" y="0"/>
          <a:chExt cx="0" cy="0"/>
        </a:xfrm>
      </p:grpSpPr>
      <p:grpSp>
        <p:nvGrpSpPr>
          <p:cNvPr id="874" name="Google Shape;874;p19"/>
          <p:cNvGrpSpPr/>
          <p:nvPr/>
        </p:nvGrpSpPr>
        <p:grpSpPr>
          <a:xfrm flipH="1">
            <a:off x="0" y="-161849"/>
            <a:ext cx="9144000" cy="5467198"/>
            <a:chOff x="0" y="-171451"/>
            <a:chExt cx="9144000" cy="5467198"/>
          </a:xfrm>
        </p:grpSpPr>
        <p:grpSp>
          <p:nvGrpSpPr>
            <p:cNvPr id="875" name="Google Shape;875;p19"/>
            <p:cNvGrpSpPr/>
            <p:nvPr/>
          </p:nvGrpSpPr>
          <p:grpSpPr>
            <a:xfrm>
              <a:off x="0" y="135850"/>
              <a:ext cx="9144000" cy="4654700"/>
              <a:chOff x="12075" y="212050"/>
              <a:chExt cx="9144000" cy="4654700"/>
            </a:xfrm>
          </p:grpSpPr>
          <p:grpSp>
            <p:nvGrpSpPr>
              <p:cNvPr id="876" name="Google Shape;876;p19"/>
              <p:cNvGrpSpPr/>
              <p:nvPr/>
            </p:nvGrpSpPr>
            <p:grpSpPr>
              <a:xfrm>
                <a:off x="12075" y="212050"/>
                <a:ext cx="9144000" cy="1396425"/>
                <a:chOff x="12075" y="212050"/>
                <a:chExt cx="9144000" cy="1396425"/>
              </a:xfrm>
            </p:grpSpPr>
            <p:cxnSp>
              <p:nvCxnSpPr>
                <p:cNvPr id="877" name="Google Shape;87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8" name="Google Shape;87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9" name="Google Shape;87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0" name="Google Shape;880;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1" name="Google Shape;881;p19"/>
              <p:cNvGrpSpPr/>
              <p:nvPr/>
            </p:nvGrpSpPr>
            <p:grpSpPr>
              <a:xfrm>
                <a:off x="12075" y="2073925"/>
                <a:ext cx="9144000" cy="1396425"/>
                <a:chOff x="12075" y="212050"/>
                <a:chExt cx="9144000" cy="1396425"/>
              </a:xfrm>
            </p:grpSpPr>
            <p:cxnSp>
              <p:nvCxnSpPr>
                <p:cNvPr id="882" name="Google Shape;882;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3" name="Google Shape;883;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4" name="Google Shape;884;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5" name="Google Shape;885;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6" name="Google Shape;886;p19"/>
              <p:cNvGrpSpPr/>
              <p:nvPr/>
            </p:nvGrpSpPr>
            <p:grpSpPr>
              <a:xfrm>
                <a:off x="12075" y="3935800"/>
                <a:ext cx="9144000" cy="930950"/>
                <a:chOff x="12075" y="212050"/>
                <a:chExt cx="9144000" cy="930950"/>
              </a:xfrm>
            </p:grpSpPr>
            <p:cxnSp>
              <p:nvCxnSpPr>
                <p:cNvPr id="887" name="Google Shape;88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8" name="Google Shape;88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9" name="Google Shape;88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90" name="Google Shape;890;p19"/>
            <p:cNvGrpSpPr/>
            <p:nvPr/>
          </p:nvGrpSpPr>
          <p:grpSpPr>
            <a:xfrm>
              <a:off x="213575" y="-171451"/>
              <a:ext cx="8855100" cy="5467198"/>
              <a:chOff x="213575" y="-171451"/>
              <a:chExt cx="8855100" cy="5467198"/>
            </a:xfrm>
          </p:grpSpPr>
          <p:grpSp>
            <p:nvGrpSpPr>
              <p:cNvPr id="891" name="Google Shape;891;p19"/>
              <p:cNvGrpSpPr/>
              <p:nvPr/>
            </p:nvGrpSpPr>
            <p:grpSpPr>
              <a:xfrm rot="5400000">
                <a:off x="-192674" y="234798"/>
                <a:ext cx="5467198" cy="4654700"/>
                <a:chOff x="12075" y="444775"/>
                <a:chExt cx="9144000" cy="4654700"/>
              </a:xfrm>
            </p:grpSpPr>
            <p:grpSp>
              <p:nvGrpSpPr>
                <p:cNvPr id="892" name="Google Shape;892;p19"/>
                <p:cNvGrpSpPr/>
                <p:nvPr/>
              </p:nvGrpSpPr>
              <p:grpSpPr>
                <a:xfrm>
                  <a:off x="12075" y="444775"/>
                  <a:ext cx="9144000" cy="1396425"/>
                  <a:chOff x="12075" y="444775"/>
                  <a:chExt cx="9144000" cy="1396425"/>
                </a:xfrm>
              </p:grpSpPr>
              <p:cxnSp>
                <p:nvCxnSpPr>
                  <p:cNvPr id="893" name="Google Shape;89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4" name="Google Shape;89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5" name="Google Shape;89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6" name="Google Shape;896;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97" name="Google Shape;897;p19"/>
                <p:cNvGrpSpPr/>
                <p:nvPr/>
              </p:nvGrpSpPr>
              <p:grpSpPr>
                <a:xfrm>
                  <a:off x="12075" y="2306650"/>
                  <a:ext cx="9144000" cy="1396425"/>
                  <a:chOff x="12075" y="444775"/>
                  <a:chExt cx="9144000" cy="1396425"/>
                </a:xfrm>
              </p:grpSpPr>
              <p:cxnSp>
                <p:nvCxnSpPr>
                  <p:cNvPr id="898" name="Google Shape;898;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9" name="Google Shape;899;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0" name="Google Shape;900;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1" name="Google Shape;901;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02" name="Google Shape;902;p19"/>
                <p:cNvGrpSpPr/>
                <p:nvPr/>
              </p:nvGrpSpPr>
              <p:grpSpPr>
                <a:xfrm>
                  <a:off x="12075" y="4168525"/>
                  <a:ext cx="9144000" cy="930950"/>
                  <a:chOff x="12075" y="444775"/>
                  <a:chExt cx="9144000" cy="930950"/>
                </a:xfrm>
              </p:grpSpPr>
              <p:cxnSp>
                <p:nvCxnSpPr>
                  <p:cNvPr id="903" name="Google Shape;90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4" name="Google Shape;90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5" name="Google Shape;90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06" name="Google Shape;906;p19"/>
              <p:cNvGrpSpPr/>
              <p:nvPr/>
            </p:nvGrpSpPr>
            <p:grpSpPr>
              <a:xfrm rot="5400000">
                <a:off x="4473201" y="700273"/>
                <a:ext cx="5467198" cy="3723750"/>
                <a:chOff x="12075" y="1375725"/>
                <a:chExt cx="9144000" cy="3723750"/>
              </a:xfrm>
            </p:grpSpPr>
            <p:grpSp>
              <p:nvGrpSpPr>
                <p:cNvPr id="907" name="Google Shape;907;p19"/>
                <p:cNvGrpSpPr/>
                <p:nvPr/>
              </p:nvGrpSpPr>
              <p:grpSpPr>
                <a:xfrm>
                  <a:off x="12075" y="1375725"/>
                  <a:ext cx="9144000" cy="465475"/>
                  <a:chOff x="12075" y="1375725"/>
                  <a:chExt cx="9144000" cy="465475"/>
                </a:xfrm>
              </p:grpSpPr>
              <p:cxnSp>
                <p:nvCxnSpPr>
                  <p:cNvPr id="908" name="Google Shape;90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9" name="Google Shape;909;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0" name="Google Shape;910;p19"/>
                <p:cNvGrpSpPr/>
                <p:nvPr/>
              </p:nvGrpSpPr>
              <p:grpSpPr>
                <a:xfrm>
                  <a:off x="12075" y="2306650"/>
                  <a:ext cx="9144000" cy="1396425"/>
                  <a:chOff x="12075" y="444775"/>
                  <a:chExt cx="9144000" cy="1396425"/>
                </a:xfrm>
              </p:grpSpPr>
              <p:cxnSp>
                <p:nvCxnSpPr>
                  <p:cNvPr id="911" name="Google Shape;911;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2" name="Google Shape;912;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3" name="Google Shape;913;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4" name="Google Shape;914;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5" name="Google Shape;915;p19"/>
                <p:cNvGrpSpPr/>
                <p:nvPr/>
              </p:nvGrpSpPr>
              <p:grpSpPr>
                <a:xfrm>
                  <a:off x="12075" y="4168525"/>
                  <a:ext cx="9144000" cy="930950"/>
                  <a:chOff x="12075" y="444775"/>
                  <a:chExt cx="9144000" cy="930950"/>
                </a:xfrm>
              </p:grpSpPr>
              <p:cxnSp>
                <p:nvCxnSpPr>
                  <p:cNvPr id="916" name="Google Shape;916;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7" name="Google Shape;917;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8" name="Google Shape;91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19" name="Google Shape;91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0" name="Google Shape;920;p19"/>
          <p:cNvSpPr txBox="1">
            <a:spLocks noGrp="1"/>
          </p:cNvSpPr>
          <p:nvPr>
            <p:ph type="subTitle" idx="1"/>
          </p:nvPr>
        </p:nvSpPr>
        <p:spPr>
          <a:xfrm>
            <a:off x="5046566"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1" name="Google Shape;921;p19"/>
          <p:cNvSpPr txBox="1">
            <a:spLocks noGrp="1"/>
          </p:cNvSpPr>
          <p:nvPr>
            <p:ph type="subTitle" idx="2"/>
          </p:nvPr>
        </p:nvSpPr>
        <p:spPr>
          <a:xfrm>
            <a:off x="1596634"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2" name="Google Shape;922;p19"/>
          <p:cNvSpPr txBox="1">
            <a:spLocks noGrp="1"/>
          </p:cNvSpPr>
          <p:nvPr>
            <p:ph type="subTitle" idx="3"/>
          </p:nvPr>
        </p:nvSpPr>
        <p:spPr>
          <a:xfrm>
            <a:off x="1596634"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923" name="Google Shape;923;p19"/>
          <p:cNvSpPr txBox="1">
            <a:spLocks noGrp="1"/>
          </p:cNvSpPr>
          <p:nvPr>
            <p:ph type="subTitle" idx="4"/>
          </p:nvPr>
        </p:nvSpPr>
        <p:spPr>
          <a:xfrm>
            <a:off x="5046566"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grpSp>
        <p:nvGrpSpPr>
          <p:cNvPr id="924" name="Google Shape;924;p19"/>
          <p:cNvGrpSpPr/>
          <p:nvPr/>
        </p:nvGrpSpPr>
        <p:grpSpPr>
          <a:xfrm>
            <a:off x="141641" y="92498"/>
            <a:ext cx="8827868" cy="4945088"/>
            <a:chOff x="141641" y="92498"/>
            <a:chExt cx="8827868" cy="4945088"/>
          </a:xfrm>
        </p:grpSpPr>
        <p:grpSp>
          <p:nvGrpSpPr>
            <p:cNvPr id="925" name="Google Shape;925;p19"/>
            <p:cNvGrpSpPr/>
            <p:nvPr/>
          </p:nvGrpSpPr>
          <p:grpSpPr>
            <a:xfrm>
              <a:off x="8918459" y="243592"/>
              <a:ext cx="51049" cy="774142"/>
              <a:chOff x="8211712" y="2037146"/>
              <a:chExt cx="34742" cy="526950"/>
            </a:xfrm>
          </p:grpSpPr>
          <p:sp>
            <p:nvSpPr>
              <p:cNvPr id="926" name="Google Shape;926;p19"/>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19"/>
            <p:cNvGrpSpPr/>
            <p:nvPr/>
          </p:nvGrpSpPr>
          <p:grpSpPr>
            <a:xfrm>
              <a:off x="173907" y="4750539"/>
              <a:ext cx="291257" cy="287046"/>
              <a:chOff x="5456048" y="1794743"/>
              <a:chExt cx="178248" cy="175682"/>
            </a:xfrm>
          </p:grpSpPr>
          <p:sp>
            <p:nvSpPr>
              <p:cNvPr id="934" name="Google Shape;934;p19"/>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19"/>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0" name="Google Shape;131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1" name="Google Shape;131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2" name="Google Shape;1312;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5" name="Google Shape;1315;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6" name="Google Shape;1316;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7" name="Google Shape;1317;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0" name="Google Shape;132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1" name="Google Shape;132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6" name="Google Shape;132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7" name="Google Shape;132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8" name="Google Shape;1328;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1" name="Google Shape;1331;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2" name="Google Shape;1332;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3" name="Google Shape;1333;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6" name="Google Shape;133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7" name="Google Shape;133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1" name="Google Shape;1341;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4" name="Google Shape;1344;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5" name="Google Shape;1345;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6" name="Google Shape;1346;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9" name="Google Shape;1349;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0" name="Google Shape;135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6" name="Google Shape;135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7" name="Google Shape;135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8" name="Google Shape;1358;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1" name="Google Shape;1361;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2" name="Google Shape;1362;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3" name="Google Shape;1363;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6" name="Google Shape;136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7" name="Google Shape;136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2" name="Google Shape;137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3" name="Google Shape;137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4" name="Google Shape;1374;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7" name="Google Shape;1377;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8" name="Google Shape;1378;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9" name="Google Shape;1379;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2" name="Google Shape;138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3" name="Google Shape;138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7" name="Google Shape;1387;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0" name="Google Shape;1390;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1" name="Google Shape;1391;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2" name="Google Shape;1392;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5" name="Google Shape;1395;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6" name="Google Shape;139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4" name="Google Shape;1404;p27"/>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1pPr>
            <a:lvl2pPr lvl="1"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2pPr>
            <a:lvl3pPr lvl="2"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3pPr>
            <a:lvl4pPr lvl="3"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4pPr>
            <a:lvl5pPr lvl="4"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5pPr>
            <a:lvl6pPr lvl="5"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6pPr>
            <a:lvl7pPr lvl="6"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7pPr>
            <a:lvl8pPr lvl="7"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8pPr>
            <a:lvl9pPr lvl="8"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marL="914400" lvl="1"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marL="1371600" lvl="2"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marL="1828800" lvl="3"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marL="2286000" lvl="4"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marL="2743200" lvl="5"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marL="3200400" lvl="6"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marL="3657600" lvl="7"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marL="4114800" lvl="8"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65" r:id="rId5"/>
    <p:sldLayoutId id="2147483672" r:id="rId6"/>
    <p:sldLayoutId id="214748367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31"/>
          <p:cNvSpPr txBox="1">
            <a:spLocks noGrp="1"/>
          </p:cNvSpPr>
          <p:nvPr>
            <p:ph type="ctrTitle"/>
          </p:nvPr>
        </p:nvSpPr>
        <p:spPr>
          <a:xfrm>
            <a:off x="713225" y="3005285"/>
            <a:ext cx="4035600" cy="5646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500" dirty="0">
                <a:solidFill>
                  <a:schemeClr val="bg2"/>
                </a:solidFill>
              </a:rPr>
              <a:t>STC TV</a:t>
            </a:r>
            <a:br>
              <a:rPr lang="en-US" sz="3500" dirty="0">
                <a:solidFill>
                  <a:schemeClr val="bg2"/>
                </a:solidFill>
              </a:rPr>
            </a:br>
            <a:br>
              <a:rPr lang="en-US" sz="3500" dirty="0">
                <a:solidFill>
                  <a:schemeClr val="bg2"/>
                </a:solidFill>
              </a:rPr>
            </a:br>
            <a:br>
              <a:rPr lang="en-US" sz="3500" dirty="0">
                <a:solidFill>
                  <a:schemeClr val="bg2"/>
                </a:solidFill>
              </a:rPr>
            </a:br>
            <a:br>
              <a:rPr lang="en-US" sz="3500" dirty="0">
                <a:solidFill>
                  <a:schemeClr val="bg2"/>
                </a:solidFill>
              </a:rPr>
            </a:br>
            <a:r>
              <a:rPr lang="en-US" sz="3500" dirty="0">
                <a:solidFill>
                  <a:schemeClr val="bg2"/>
                </a:solidFill>
              </a:rPr>
              <a:t>DATA ANALYSIS</a:t>
            </a:r>
            <a:endParaRPr sz="3500" dirty="0">
              <a:solidFill>
                <a:schemeClr val="bg2"/>
              </a:solidFill>
            </a:endParaRPr>
          </a:p>
        </p:txBody>
      </p:sp>
      <p:sp>
        <p:nvSpPr>
          <p:cNvPr id="1417" name="Google Shape;1417;p31"/>
          <p:cNvSpPr txBox="1">
            <a:spLocks noGrp="1"/>
          </p:cNvSpPr>
          <p:nvPr>
            <p:ph type="subTitle" idx="1"/>
          </p:nvPr>
        </p:nvSpPr>
        <p:spPr>
          <a:xfrm>
            <a:off x="713225" y="3808525"/>
            <a:ext cx="4035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Sahad Fawaz Aljahdali</a:t>
            </a:r>
            <a:endParaRPr dirty="0"/>
          </a:p>
        </p:txBody>
      </p:sp>
      <p:grpSp>
        <p:nvGrpSpPr>
          <p:cNvPr id="1418" name="Google Shape;1418;p31"/>
          <p:cNvGrpSpPr/>
          <p:nvPr/>
        </p:nvGrpSpPr>
        <p:grpSpPr>
          <a:xfrm>
            <a:off x="5235950" y="1048200"/>
            <a:ext cx="3285066" cy="3286950"/>
            <a:chOff x="5235950" y="859675"/>
            <a:chExt cx="3285066" cy="3286950"/>
          </a:xfrm>
        </p:grpSpPr>
        <p:sp>
          <p:nvSpPr>
            <p:cNvPr id="1419" name="Google Shape;1419;p31"/>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7232129" y="1549873"/>
              <a:ext cx="178248" cy="175682"/>
            </a:xfrm>
            <a:custGeom>
              <a:avLst/>
              <a:gdLst/>
              <a:ahLst/>
              <a:cxnLst/>
              <a:rect l="l" t="t" r="r" b="b"/>
              <a:pathLst>
                <a:path w="1806" h="1780" extrusionOk="0">
                  <a:moveTo>
                    <a:pt x="277" y="0"/>
                  </a:moveTo>
                  <a:lnTo>
                    <a:pt x="1" y="276"/>
                  </a:lnTo>
                  <a:lnTo>
                    <a:pt x="1505" y="1780"/>
                  </a:lnTo>
                  <a:lnTo>
                    <a:pt x="1805" y="1504"/>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7232129" y="1549873"/>
              <a:ext cx="175780" cy="175682"/>
            </a:xfrm>
            <a:custGeom>
              <a:avLst/>
              <a:gdLst/>
              <a:ahLst/>
              <a:cxnLst/>
              <a:rect l="l" t="t" r="r" b="b"/>
              <a:pathLst>
                <a:path w="1781" h="1780" extrusionOk="0">
                  <a:moveTo>
                    <a:pt x="1505" y="0"/>
                  </a:moveTo>
                  <a:lnTo>
                    <a:pt x="1" y="1504"/>
                  </a:lnTo>
                  <a:lnTo>
                    <a:pt x="302" y="1780"/>
                  </a:lnTo>
                  <a:lnTo>
                    <a:pt x="1780" y="276"/>
                  </a:lnTo>
                  <a:lnTo>
                    <a:pt x="1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7734307" y="1826919"/>
              <a:ext cx="623472" cy="24773"/>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7744177" y="1911010"/>
              <a:ext cx="343961" cy="27241"/>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5235950" y="2749551"/>
              <a:ext cx="621005" cy="101560"/>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6814239" y="3180764"/>
              <a:ext cx="185551" cy="563464"/>
            </a:xfrm>
            <a:custGeom>
              <a:avLst/>
              <a:gdLst/>
              <a:ahLst/>
              <a:cxnLst/>
              <a:rect l="l" t="t" r="r" b="b"/>
              <a:pathLst>
                <a:path w="1880" h="5709" extrusionOk="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6858653" y="3699424"/>
              <a:ext cx="168279" cy="54086"/>
            </a:xfrm>
            <a:custGeom>
              <a:avLst/>
              <a:gdLst/>
              <a:ahLst/>
              <a:cxnLst/>
              <a:rect l="l" t="t" r="r" b="b"/>
              <a:pathLst>
                <a:path w="1705" h="548" extrusionOk="0">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6448166" y="3574669"/>
              <a:ext cx="200455" cy="562674"/>
            </a:xfrm>
            <a:custGeom>
              <a:avLst/>
              <a:gdLst/>
              <a:ahLst/>
              <a:cxnLst/>
              <a:rect l="l" t="t" r="r" b="b"/>
              <a:pathLst>
                <a:path w="2031" h="5701" extrusionOk="0">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6485079" y="4097671"/>
              <a:ext cx="168378" cy="48954"/>
            </a:xfrm>
            <a:custGeom>
              <a:avLst/>
              <a:gdLst/>
              <a:ahLst/>
              <a:cxnLst/>
              <a:rect l="l" t="t" r="r" b="b"/>
              <a:pathLst>
                <a:path w="1706" h="496" extrusionOk="0">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6344137" y="3080980"/>
              <a:ext cx="309318" cy="911669"/>
            </a:xfrm>
            <a:custGeom>
              <a:avLst/>
              <a:gdLst/>
              <a:ahLst/>
              <a:cxnLst/>
              <a:rect l="l" t="t" r="r" b="b"/>
              <a:pathLst>
                <a:path w="3134" h="9237" extrusionOk="0">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6413424" y="3155201"/>
              <a:ext cx="222662" cy="226215"/>
            </a:xfrm>
            <a:custGeom>
              <a:avLst/>
              <a:gdLst/>
              <a:ahLst/>
              <a:cxnLst/>
              <a:rect l="l" t="t" r="r" b="b"/>
              <a:pathLst>
                <a:path w="2256" h="2292" extrusionOk="0">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6410956" y="2952573"/>
              <a:ext cx="630874" cy="627124"/>
            </a:xfrm>
            <a:custGeom>
              <a:avLst/>
              <a:gdLst/>
              <a:ahLst/>
              <a:cxnLst/>
              <a:rect l="l" t="t" r="r" b="b"/>
              <a:pathLst>
                <a:path w="6392" h="6354" extrusionOk="0">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344137" y="3061240"/>
              <a:ext cx="390941" cy="181603"/>
            </a:xfrm>
            <a:custGeom>
              <a:avLst/>
              <a:gdLst/>
              <a:ahLst/>
              <a:cxnLst/>
              <a:rect l="l" t="t" r="r" b="b"/>
              <a:pathLst>
                <a:path w="3961" h="1840" extrusionOk="0">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6302092" y="2650556"/>
              <a:ext cx="436539" cy="557345"/>
            </a:xfrm>
            <a:custGeom>
              <a:avLst/>
              <a:gdLst/>
              <a:ahLst/>
              <a:cxnLst/>
              <a:rect l="l" t="t" r="r" b="b"/>
              <a:pathLst>
                <a:path w="4423" h="5647" extrusionOk="0">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6967518" y="2326234"/>
              <a:ext cx="56948" cy="99388"/>
            </a:xfrm>
            <a:custGeom>
              <a:avLst/>
              <a:gdLst/>
              <a:ahLst/>
              <a:cxnLst/>
              <a:rect l="l" t="t" r="r" b="b"/>
              <a:pathLst>
                <a:path w="577" h="1007" extrusionOk="0">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6539561" y="2402527"/>
              <a:ext cx="455193" cy="414233"/>
            </a:xfrm>
            <a:custGeom>
              <a:avLst/>
              <a:gdLst/>
              <a:ahLst/>
              <a:cxnLst/>
              <a:rect l="l" t="t" r="r" b="b"/>
              <a:pathLst>
                <a:path w="4612" h="4197" extrusionOk="0">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6208032" y="2375879"/>
              <a:ext cx="527045" cy="714471"/>
            </a:xfrm>
            <a:custGeom>
              <a:avLst/>
              <a:gdLst/>
              <a:ahLst/>
              <a:cxnLst/>
              <a:rect l="l" t="t" r="r" b="b"/>
              <a:pathLst>
                <a:path w="5340" h="7239" extrusionOk="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35"/>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Programs</a:t>
            </a:r>
            <a:endParaRPr dirty="0"/>
          </a:p>
        </p:txBody>
      </p:sp>
      <p:sp>
        <p:nvSpPr>
          <p:cNvPr id="1548" name="Google Shape;1548;p35"/>
          <p:cNvSpPr txBox="1">
            <a:spLocks noGrp="1"/>
          </p:cNvSpPr>
          <p:nvPr>
            <p:ph type="title" idx="2"/>
          </p:nvPr>
        </p:nvSpPr>
        <p:spPr>
          <a:xfrm>
            <a:off x="4629733" y="1301883"/>
            <a:ext cx="3387920" cy="8953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Top 5 </a:t>
            </a:r>
            <a:endParaRPr dirty="0"/>
          </a:p>
        </p:txBody>
      </p:sp>
      <p:sp>
        <p:nvSpPr>
          <p:cNvPr id="1549" name="Google Shape;1549;p35"/>
          <p:cNvSpPr txBox="1">
            <a:spLocks noGrp="1"/>
          </p:cNvSpPr>
          <p:nvPr>
            <p:ph type="subTitle" idx="1"/>
          </p:nvPr>
        </p:nvSpPr>
        <p:spPr>
          <a:xfrm>
            <a:off x="4178250" y="3344850"/>
            <a:ext cx="4032300"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This graph summarizes the most popular movies based on their total watch time in hours. </a:t>
            </a:r>
            <a:endParaRPr dirty="0"/>
          </a:p>
        </p:txBody>
      </p:sp>
      <p:grpSp>
        <p:nvGrpSpPr>
          <p:cNvPr id="1550" name="Google Shape;1550;p35"/>
          <p:cNvGrpSpPr/>
          <p:nvPr/>
        </p:nvGrpSpPr>
        <p:grpSpPr>
          <a:xfrm>
            <a:off x="402396" y="1128407"/>
            <a:ext cx="3259655" cy="3161125"/>
            <a:chOff x="546375" y="880125"/>
            <a:chExt cx="3259655" cy="3161125"/>
          </a:xfrm>
        </p:grpSpPr>
        <p:sp>
          <p:nvSpPr>
            <p:cNvPr id="1551" name="Google Shape;1551;p35"/>
            <p:cNvSpPr/>
            <p:nvPr/>
          </p:nvSpPr>
          <p:spPr>
            <a:xfrm>
              <a:off x="720797" y="1065421"/>
              <a:ext cx="2741833" cy="2741833"/>
            </a:xfrm>
            <a:custGeom>
              <a:avLst/>
              <a:gdLst/>
              <a:ahLst/>
              <a:cxnLst/>
              <a:rect l="l" t="t" r="r" b="b"/>
              <a:pathLst>
                <a:path w="25214" h="25214" extrusionOk="0">
                  <a:moveTo>
                    <a:pt x="12607" y="4963"/>
                  </a:moveTo>
                  <a:cubicBezTo>
                    <a:pt x="16817" y="4963"/>
                    <a:pt x="20251" y="8397"/>
                    <a:pt x="20251" y="12607"/>
                  </a:cubicBezTo>
                  <a:cubicBezTo>
                    <a:pt x="20251" y="16843"/>
                    <a:pt x="16817" y="20251"/>
                    <a:pt x="12607" y="20251"/>
                  </a:cubicBezTo>
                  <a:cubicBezTo>
                    <a:pt x="8371" y="20251"/>
                    <a:pt x="4963" y="16843"/>
                    <a:pt x="4963" y="12607"/>
                  </a:cubicBezTo>
                  <a:cubicBezTo>
                    <a:pt x="4963" y="8397"/>
                    <a:pt x="8371" y="4963"/>
                    <a:pt x="12607" y="4963"/>
                  </a:cubicBezTo>
                  <a:close/>
                  <a:moveTo>
                    <a:pt x="12607" y="1"/>
                  </a:moveTo>
                  <a:cubicBezTo>
                    <a:pt x="5639" y="1"/>
                    <a:pt x="0" y="5640"/>
                    <a:pt x="0" y="12607"/>
                  </a:cubicBezTo>
                  <a:cubicBezTo>
                    <a:pt x="0" y="19575"/>
                    <a:pt x="5639" y="25214"/>
                    <a:pt x="12607" y="25214"/>
                  </a:cubicBezTo>
                  <a:cubicBezTo>
                    <a:pt x="19574" y="25214"/>
                    <a:pt x="25213" y="19575"/>
                    <a:pt x="25213" y="12607"/>
                  </a:cubicBezTo>
                  <a:cubicBezTo>
                    <a:pt x="25213" y="5640"/>
                    <a:pt x="19574" y="1"/>
                    <a:pt x="12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35"/>
            <p:cNvSpPr/>
            <p:nvPr/>
          </p:nvSpPr>
          <p:spPr>
            <a:xfrm rot="3899111">
              <a:off x="2310530" y="1651828"/>
              <a:ext cx="1456884" cy="644808"/>
            </a:xfrm>
            <a:custGeom>
              <a:avLst/>
              <a:gdLst/>
              <a:ahLst/>
              <a:cxnLst/>
              <a:rect l="l" t="t" r="r" b="b"/>
              <a:pathLst>
                <a:path w="11880" h="5891" extrusionOk="0">
                  <a:moveTo>
                    <a:pt x="5840" y="1"/>
                  </a:moveTo>
                  <a:cubicBezTo>
                    <a:pt x="3735" y="1"/>
                    <a:pt x="1755" y="527"/>
                    <a:pt x="0" y="1429"/>
                  </a:cubicBezTo>
                  <a:lnTo>
                    <a:pt x="2306" y="5840"/>
                  </a:lnTo>
                  <a:cubicBezTo>
                    <a:pt x="3359" y="5289"/>
                    <a:pt x="4562" y="4963"/>
                    <a:pt x="5840" y="4963"/>
                  </a:cubicBezTo>
                  <a:cubicBezTo>
                    <a:pt x="7168" y="4963"/>
                    <a:pt x="8421" y="5314"/>
                    <a:pt x="9499" y="5890"/>
                  </a:cubicBezTo>
                  <a:lnTo>
                    <a:pt x="11880" y="1555"/>
                  </a:lnTo>
                  <a:cubicBezTo>
                    <a:pt x="10075" y="552"/>
                    <a:pt x="8020" y="1"/>
                    <a:pt x="5840" y="1"/>
                  </a:cubicBezTo>
                  <a:close/>
                </a:path>
              </a:pathLst>
            </a:custGeom>
            <a:solidFill>
              <a:schemeClr val="accent1"/>
            </a:solidFill>
            <a:ln>
              <a:noFill/>
            </a:ln>
          </p:spPr>
          <p:txBody>
            <a:bodyPr spcFirstLastPara="1" wrap="square" lIns="91425" tIns="91425" rIns="91425" bIns="91425" anchor="ctr" anchorCtr="0">
              <a:noAutofit/>
            </a:bodyPr>
            <a:lstStyle/>
            <a:p>
              <a:endParaRPr lang="en-US" dirty="0"/>
            </a:p>
            <a:p>
              <a:pPr marL="0" lvl="0" indent="0" algn="l" rtl="0">
                <a:spcBef>
                  <a:spcPts val="0"/>
                </a:spcBef>
                <a:spcAft>
                  <a:spcPts val="0"/>
                </a:spcAft>
                <a:buNone/>
              </a:pPr>
              <a:endParaRPr dirty="0"/>
            </a:p>
          </p:txBody>
        </p:sp>
        <p:sp>
          <p:nvSpPr>
            <p:cNvPr id="1553" name="Google Shape;1553;p35"/>
            <p:cNvSpPr/>
            <p:nvPr/>
          </p:nvSpPr>
          <p:spPr>
            <a:xfrm>
              <a:off x="2715780" y="2501683"/>
              <a:ext cx="741406" cy="839601"/>
            </a:xfrm>
            <a:custGeom>
              <a:avLst/>
              <a:gdLst/>
              <a:ahLst/>
              <a:cxnLst/>
              <a:rect l="l" t="t" r="r" b="b"/>
              <a:pathLst>
                <a:path w="6818" h="7721" extrusionOk="0">
                  <a:moveTo>
                    <a:pt x="1880" y="1"/>
                  </a:moveTo>
                  <a:cubicBezTo>
                    <a:pt x="1755" y="1705"/>
                    <a:pt x="1053" y="3234"/>
                    <a:pt x="0" y="4437"/>
                  </a:cubicBezTo>
                  <a:lnTo>
                    <a:pt x="3735" y="7720"/>
                  </a:lnTo>
                  <a:cubicBezTo>
                    <a:pt x="5464" y="5740"/>
                    <a:pt x="6592" y="3184"/>
                    <a:pt x="6817" y="402"/>
                  </a:cubicBezTo>
                  <a:lnTo>
                    <a:pt x="1880" y="1"/>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16%</a:t>
              </a:r>
              <a:endParaRPr dirty="0"/>
            </a:p>
          </p:txBody>
        </p:sp>
        <p:sp>
          <p:nvSpPr>
            <p:cNvPr id="1554" name="Google Shape;1554;p35"/>
            <p:cNvSpPr/>
            <p:nvPr/>
          </p:nvSpPr>
          <p:spPr>
            <a:xfrm>
              <a:off x="1358461" y="2981343"/>
              <a:ext cx="1766196" cy="825899"/>
            </a:xfrm>
            <a:custGeom>
              <a:avLst/>
              <a:gdLst/>
              <a:ahLst/>
              <a:cxnLst/>
              <a:rect l="l" t="t" r="r" b="b"/>
              <a:pathLst>
                <a:path w="16242" h="7595" extrusionOk="0">
                  <a:moveTo>
                    <a:pt x="12507" y="1"/>
                  </a:moveTo>
                  <a:cubicBezTo>
                    <a:pt x="11104" y="1630"/>
                    <a:pt x="9049" y="2632"/>
                    <a:pt x="6743" y="2632"/>
                  </a:cubicBezTo>
                  <a:cubicBezTo>
                    <a:pt x="5239" y="2632"/>
                    <a:pt x="3836" y="2206"/>
                    <a:pt x="2658" y="1479"/>
                  </a:cubicBezTo>
                  <a:lnTo>
                    <a:pt x="1" y="5665"/>
                  </a:lnTo>
                  <a:cubicBezTo>
                    <a:pt x="1956" y="6893"/>
                    <a:pt x="4262" y="7595"/>
                    <a:pt x="6743" y="7595"/>
                  </a:cubicBezTo>
                  <a:cubicBezTo>
                    <a:pt x="10527" y="7595"/>
                    <a:pt x="13936" y="5916"/>
                    <a:pt x="16242" y="3259"/>
                  </a:cubicBezTo>
                  <a:lnTo>
                    <a:pt x="12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716943" y="1842271"/>
              <a:ext cx="926704" cy="1760650"/>
            </a:xfrm>
            <a:custGeom>
              <a:avLst/>
              <a:gdLst/>
              <a:ahLst/>
              <a:cxnLst/>
              <a:rect l="l" t="t" r="r" b="b"/>
              <a:pathLst>
                <a:path w="8522" h="16191" extrusionOk="0">
                  <a:moveTo>
                    <a:pt x="1253" y="0"/>
                  </a:moveTo>
                  <a:cubicBezTo>
                    <a:pt x="451" y="1655"/>
                    <a:pt x="0" y="3534"/>
                    <a:pt x="0" y="5514"/>
                  </a:cubicBezTo>
                  <a:cubicBezTo>
                    <a:pt x="0" y="10000"/>
                    <a:pt x="2331" y="13960"/>
                    <a:pt x="5865" y="16191"/>
                  </a:cubicBezTo>
                  <a:lnTo>
                    <a:pt x="8522" y="12005"/>
                  </a:lnTo>
                  <a:cubicBezTo>
                    <a:pt x="6391" y="10652"/>
                    <a:pt x="4963" y="8246"/>
                    <a:pt x="4963" y="5514"/>
                  </a:cubicBezTo>
                  <a:cubicBezTo>
                    <a:pt x="4963" y="4311"/>
                    <a:pt x="5238" y="3183"/>
                    <a:pt x="5715" y="2156"/>
                  </a:cubicBezTo>
                  <a:lnTo>
                    <a:pt x="1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19%</a:t>
              </a:r>
            </a:p>
            <a:p>
              <a:pPr marL="0" lvl="0" indent="0" algn="l" rtl="0">
                <a:spcBef>
                  <a:spcPts val="0"/>
                </a:spcBef>
                <a:spcAft>
                  <a:spcPts val="0"/>
                </a:spcAft>
                <a:buNone/>
              </a:pPr>
              <a:endParaRPr dirty="0"/>
            </a:p>
          </p:txBody>
        </p:sp>
        <p:sp>
          <p:nvSpPr>
            <p:cNvPr id="1556" name="Google Shape;1556;p35"/>
            <p:cNvSpPr/>
            <p:nvPr/>
          </p:nvSpPr>
          <p:spPr>
            <a:xfrm>
              <a:off x="3587891" y="2875103"/>
              <a:ext cx="179969" cy="179969"/>
            </a:xfrm>
            <a:custGeom>
              <a:avLst/>
              <a:gdLst/>
              <a:ahLst/>
              <a:cxnLst/>
              <a:rect l="l" t="t" r="r" b="b"/>
              <a:pathLst>
                <a:path w="1655" h="1655" extrusionOk="0">
                  <a:moveTo>
                    <a:pt x="276" y="0"/>
                  </a:moveTo>
                  <a:lnTo>
                    <a:pt x="0" y="301"/>
                  </a:lnTo>
                  <a:lnTo>
                    <a:pt x="1379" y="1654"/>
                  </a:lnTo>
                  <a:lnTo>
                    <a:pt x="1654" y="1379"/>
                  </a:lnTo>
                  <a:lnTo>
                    <a:pt x="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3587891" y="2875103"/>
              <a:ext cx="179969" cy="179969"/>
            </a:xfrm>
            <a:custGeom>
              <a:avLst/>
              <a:gdLst/>
              <a:ahLst/>
              <a:cxnLst/>
              <a:rect l="l" t="t" r="r" b="b"/>
              <a:pathLst>
                <a:path w="1655" h="1655" extrusionOk="0">
                  <a:moveTo>
                    <a:pt x="1354" y="0"/>
                  </a:moveTo>
                  <a:lnTo>
                    <a:pt x="0" y="1379"/>
                  </a:lnTo>
                  <a:lnTo>
                    <a:pt x="301" y="1654"/>
                  </a:lnTo>
                  <a:lnTo>
                    <a:pt x="1654" y="301"/>
                  </a:lnTo>
                  <a:lnTo>
                    <a:pt x="13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077798" y="880125"/>
              <a:ext cx="212700" cy="212700"/>
            </a:xfrm>
            <a:custGeom>
              <a:avLst/>
              <a:gdLst/>
              <a:ahLst/>
              <a:cxnLst/>
              <a:rect l="l" t="t" r="r" b="b"/>
              <a:pathLst>
                <a:path w="1956" h="1956" extrusionOk="0">
                  <a:moveTo>
                    <a:pt x="978" y="426"/>
                  </a:moveTo>
                  <a:cubicBezTo>
                    <a:pt x="1279" y="426"/>
                    <a:pt x="1529" y="677"/>
                    <a:pt x="1529" y="978"/>
                  </a:cubicBezTo>
                  <a:cubicBezTo>
                    <a:pt x="1529" y="1279"/>
                    <a:pt x="1279" y="1529"/>
                    <a:pt x="978" y="1529"/>
                  </a:cubicBezTo>
                  <a:cubicBezTo>
                    <a:pt x="677" y="1529"/>
                    <a:pt x="427" y="1279"/>
                    <a:pt x="427" y="978"/>
                  </a:cubicBezTo>
                  <a:cubicBezTo>
                    <a:pt x="427" y="677"/>
                    <a:pt x="677" y="426"/>
                    <a:pt x="978" y="426"/>
                  </a:cubicBezTo>
                  <a:close/>
                  <a:moveTo>
                    <a:pt x="978" y="0"/>
                  </a:moveTo>
                  <a:cubicBezTo>
                    <a:pt x="452" y="0"/>
                    <a:pt x="0" y="452"/>
                    <a:pt x="0" y="978"/>
                  </a:cubicBezTo>
                  <a:cubicBezTo>
                    <a:pt x="0" y="1504"/>
                    <a:pt x="452" y="1955"/>
                    <a:pt x="978" y="1955"/>
                  </a:cubicBezTo>
                  <a:cubicBezTo>
                    <a:pt x="1504" y="1955"/>
                    <a:pt x="1955" y="1504"/>
                    <a:pt x="1955" y="978"/>
                  </a:cubicBezTo>
                  <a:cubicBezTo>
                    <a:pt x="1955" y="452"/>
                    <a:pt x="1504"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3397049" y="1346192"/>
              <a:ext cx="226402" cy="229012"/>
            </a:xfrm>
            <a:custGeom>
              <a:avLst/>
              <a:gdLst/>
              <a:ahLst/>
              <a:cxnLst/>
              <a:rect l="l" t="t" r="r" b="b"/>
              <a:pathLst>
                <a:path w="2082" h="2106" extrusionOk="0">
                  <a:moveTo>
                    <a:pt x="1029" y="401"/>
                  </a:moveTo>
                  <a:cubicBezTo>
                    <a:pt x="1379" y="401"/>
                    <a:pt x="1680" y="702"/>
                    <a:pt x="1680" y="1053"/>
                  </a:cubicBezTo>
                  <a:cubicBezTo>
                    <a:pt x="1680" y="1404"/>
                    <a:pt x="1379" y="1679"/>
                    <a:pt x="1029" y="1679"/>
                  </a:cubicBezTo>
                  <a:cubicBezTo>
                    <a:pt x="678" y="1679"/>
                    <a:pt x="402" y="1404"/>
                    <a:pt x="402" y="1053"/>
                  </a:cubicBezTo>
                  <a:cubicBezTo>
                    <a:pt x="402" y="702"/>
                    <a:pt x="678" y="401"/>
                    <a:pt x="1029" y="401"/>
                  </a:cubicBezTo>
                  <a:close/>
                  <a:moveTo>
                    <a:pt x="1029" y="0"/>
                  </a:moveTo>
                  <a:cubicBezTo>
                    <a:pt x="452" y="0"/>
                    <a:pt x="1" y="476"/>
                    <a:pt x="1" y="1053"/>
                  </a:cubicBezTo>
                  <a:cubicBezTo>
                    <a:pt x="1" y="1629"/>
                    <a:pt x="452" y="2105"/>
                    <a:pt x="1029" y="2105"/>
                  </a:cubicBezTo>
                  <a:cubicBezTo>
                    <a:pt x="1605" y="2105"/>
                    <a:pt x="2081" y="1629"/>
                    <a:pt x="2081" y="1053"/>
                  </a:cubicBezTo>
                  <a:cubicBezTo>
                    <a:pt x="2081" y="476"/>
                    <a:pt x="1605" y="0"/>
                    <a:pt x="1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549094" y="2182852"/>
              <a:ext cx="54589" cy="152674"/>
            </a:xfrm>
            <a:custGeom>
              <a:avLst/>
              <a:gdLst/>
              <a:ahLst/>
              <a:cxnLst/>
              <a:rect l="l" t="t" r="r" b="b"/>
              <a:pathLst>
                <a:path w="502" h="1404" extrusionOk="0">
                  <a:moveTo>
                    <a:pt x="151" y="0"/>
                  </a:moveTo>
                  <a:cubicBezTo>
                    <a:pt x="151" y="0"/>
                    <a:pt x="126" y="101"/>
                    <a:pt x="126" y="226"/>
                  </a:cubicBezTo>
                  <a:cubicBezTo>
                    <a:pt x="101" y="351"/>
                    <a:pt x="75" y="527"/>
                    <a:pt x="50" y="702"/>
                  </a:cubicBezTo>
                  <a:cubicBezTo>
                    <a:pt x="25" y="878"/>
                    <a:pt x="25" y="1028"/>
                    <a:pt x="0" y="1153"/>
                  </a:cubicBezTo>
                  <a:cubicBezTo>
                    <a:pt x="0" y="1304"/>
                    <a:pt x="0" y="1379"/>
                    <a:pt x="0" y="1379"/>
                  </a:cubicBezTo>
                  <a:lnTo>
                    <a:pt x="351" y="1404"/>
                  </a:lnTo>
                  <a:cubicBezTo>
                    <a:pt x="351" y="1404"/>
                    <a:pt x="376" y="1304"/>
                    <a:pt x="376" y="1178"/>
                  </a:cubicBezTo>
                  <a:cubicBezTo>
                    <a:pt x="376" y="1078"/>
                    <a:pt x="401" y="903"/>
                    <a:pt x="426" y="727"/>
                  </a:cubicBezTo>
                  <a:cubicBezTo>
                    <a:pt x="426" y="577"/>
                    <a:pt x="451" y="401"/>
                    <a:pt x="477" y="276"/>
                  </a:cubicBezTo>
                  <a:cubicBezTo>
                    <a:pt x="502" y="176"/>
                    <a:pt x="502" y="76"/>
                    <a:pt x="502" y="76"/>
                  </a:cubicBezTo>
                  <a:lnTo>
                    <a:pt x="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546375" y="2406317"/>
              <a:ext cx="43714" cy="147237"/>
            </a:xfrm>
            <a:custGeom>
              <a:avLst/>
              <a:gdLst/>
              <a:ahLst/>
              <a:cxnLst/>
              <a:rect l="l" t="t" r="r" b="b"/>
              <a:pathLst>
                <a:path w="402" h="1354" extrusionOk="0">
                  <a:moveTo>
                    <a:pt x="0" y="1"/>
                  </a:moveTo>
                  <a:cubicBezTo>
                    <a:pt x="0" y="1"/>
                    <a:pt x="0" y="326"/>
                    <a:pt x="0" y="677"/>
                  </a:cubicBezTo>
                  <a:cubicBezTo>
                    <a:pt x="25" y="1003"/>
                    <a:pt x="50" y="1354"/>
                    <a:pt x="50" y="1354"/>
                  </a:cubicBezTo>
                  <a:lnTo>
                    <a:pt x="401" y="1329"/>
                  </a:lnTo>
                  <a:cubicBezTo>
                    <a:pt x="401" y="1329"/>
                    <a:pt x="401" y="1003"/>
                    <a:pt x="376" y="652"/>
                  </a:cubicBezTo>
                  <a:cubicBezTo>
                    <a:pt x="351" y="32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557249" y="2621625"/>
              <a:ext cx="62744" cy="149956"/>
            </a:xfrm>
            <a:custGeom>
              <a:avLst/>
              <a:gdLst/>
              <a:ahLst/>
              <a:cxnLst/>
              <a:rect l="l" t="t" r="r" b="b"/>
              <a:pathLst>
                <a:path w="577" h="1379" extrusionOk="0">
                  <a:moveTo>
                    <a:pt x="376" y="1"/>
                  </a:moveTo>
                  <a:lnTo>
                    <a:pt x="0" y="51"/>
                  </a:lnTo>
                  <a:cubicBezTo>
                    <a:pt x="0" y="51"/>
                    <a:pt x="26" y="126"/>
                    <a:pt x="26" y="251"/>
                  </a:cubicBezTo>
                  <a:cubicBezTo>
                    <a:pt x="51" y="376"/>
                    <a:pt x="76" y="552"/>
                    <a:pt x="101" y="702"/>
                  </a:cubicBezTo>
                  <a:cubicBezTo>
                    <a:pt x="126" y="878"/>
                    <a:pt x="151" y="1053"/>
                    <a:pt x="176" y="1178"/>
                  </a:cubicBezTo>
                  <a:cubicBezTo>
                    <a:pt x="201" y="1304"/>
                    <a:pt x="226" y="1379"/>
                    <a:pt x="226" y="1379"/>
                  </a:cubicBezTo>
                  <a:lnTo>
                    <a:pt x="577" y="1304"/>
                  </a:lnTo>
                  <a:cubicBezTo>
                    <a:pt x="577" y="1304"/>
                    <a:pt x="552" y="1229"/>
                    <a:pt x="552" y="1103"/>
                  </a:cubicBezTo>
                  <a:cubicBezTo>
                    <a:pt x="527" y="978"/>
                    <a:pt x="502" y="828"/>
                    <a:pt x="477" y="652"/>
                  </a:cubicBezTo>
                  <a:cubicBezTo>
                    <a:pt x="452" y="502"/>
                    <a:pt x="427" y="326"/>
                    <a:pt x="402" y="201"/>
                  </a:cubicBezTo>
                  <a:cubicBezTo>
                    <a:pt x="376" y="7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598136" y="2834216"/>
              <a:ext cx="79165" cy="152674"/>
            </a:xfrm>
            <a:custGeom>
              <a:avLst/>
              <a:gdLst/>
              <a:ahLst/>
              <a:cxnLst/>
              <a:rect l="l" t="t" r="r" b="b"/>
              <a:pathLst>
                <a:path w="728" h="1404" extrusionOk="0">
                  <a:moveTo>
                    <a:pt x="351" y="0"/>
                  </a:moveTo>
                  <a:lnTo>
                    <a:pt x="0" y="76"/>
                  </a:lnTo>
                  <a:lnTo>
                    <a:pt x="376" y="1404"/>
                  </a:lnTo>
                  <a:lnTo>
                    <a:pt x="727" y="1279"/>
                  </a:ln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666318" y="3038650"/>
              <a:ext cx="95476" cy="149956"/>
            </a:xfrm>
            <a:custGeom>
              <a:avLst/>
              <a:gdLst/>
              <a:ahLst/>
              <a:cxnLst/>
              <a:rect l="l" t="t" r="r" b="b"/>
              <a:pathLst>
                <a:path w="878" h="1379" extrusionOk="0">
                  <a:moveTo>
                    <a:pt x="351" y="0"/>
                  </a:moveTo>
                  <a:lnTo>
                    <a:pt x="0" y="125"/>
                  </a:lnTo>
                  <a:cubicBezTo>
                    <a:pt x="0" y="125"/>
                    <a:pt x="25" y="226"/>
                    <a:pt x="75" y="326"/>
                  </a:cubicBezTo>
                  <a:cubicBezTo>
                    <a:pt x="125" y="451"/>
                    <a:pt x="175" y="627"/>
                    <a:pt x="251" y="777"/>
                  </a:cubicBezTo>
                  <a:cubicBezTo>
                    <a:pt x="401" y="1078"/>
                    <a:pt x="551" y="1379"/>
                    <a:pt x="551" y="1379"/>
                  </a:cubicBezTo>
                  <a:lnTo>
                    <a:pt x="877" y="1228"/>
                  </a:lnTo>
                  <a:cubicBezTo>
                    <a:pt x="877" y="1228"/>
                    <a:pt x="727" y="927"/>
                    <a:pt x="602" y="627"/>
                  </a:cubicBezTo>
                  <a:cubicBezTo>
                    <a:pt x="501" y="476"/>
                    <a:pt x="451" y="301"/>
                    <a:pt x="426" y="201"/>
                  </a:cubicBezTo>
                  <a:cubicBezTo>
                    <a:pt x="376" y="75"/>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758966" y="3234821"/>
              <a:ext cx="111787" cy="144519"/>
            </a:xfrm>
            <a:custGeom>
              <a:avLst/>
              <a:gdLst/>
              <a:ahLst/>
              <a:cxnLst/>
              <a:rect l="l" t="t" r="r" b="b"/>
              <a:pathLst>
                <a:path w="1028" h="1329" extrusionOk="0">
                  <a:moveTo>
                    <a:pt x="326" y="1"/>
                  </a:moveTo>
                  <a:lnTo>
                    <a:pt x="0" y="176"/>
                  </a:lnTo>
                  <a:cubicBezTo>
                    <a:pt x="0" y="176"/>
                    <a:pt x="176" y="477"/>
                    <a:pt x="351" y="753"/>
                  </a:cubicBezTo>
                  <a:cubicBezTo>
                    <a:pt x="451" y="903"/>
                    <a:pt x="526" y="1053"/>
                    <a:pt x="602" y="1154"/>
                  </a:cubicBezTo>
                  <a:cubicBezTo>
                    <a:pt x="677" y="1254"/>
                    <a:pt x="727" y="1329"/>
                    <a:pt x="727" y="1329"/>
                  </a:cubicBezTo>
                  <a:lnTo>
                    <a:pt x="1028" y="1128"/>
                  </a:lnTo>
                  <a:cubicBezTo>
                    <a:pt x="1028" y="1128"/>
                    <a:pt x="978" y="1053"/>
                    <a:pt x="902" y="953"/>
                  </a:cubicBezTo>
                  <a:cubicBezTo>
                    <a:pt x="852" y="853"/>
                    <a:pt x="752" y="702"/>
                    <a:pt x="677" y="577"/>
                  </a:cubicBezTo>
                  <a:cubicBezTo>
                    <a:pt x="501" y="276"/>
                    <a:pt x="326" y="1"/>
                    <a:pt x="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881518" y="3414680"/>
              <a:ext cx="122770" cy="139082"/>
            </a:xfrm>
            <a:custGeom>
              <a:avLst/>
              <a:gdLst/>
              <a:ahLst/>
              <a:cxnLst/>
              <a:rect l="l" t="t" r="r" b="b"/>
              <a:pathLst>
                <a:path w="1129" h="1279" extrusionOk="0">
                  <a:moveTo>
                    <a:pt x="277" y="1"/>
                  </a:moveTo>
                  <a:lnTo>
                    <a:pt x="1" y="226"/>
                  </a:lnTo>
                  <a:cubicBezTo>
                    <a:pt x="1" y="226"/>
                    <a:pt x="51" y="302"/>
                    <a:pt x="126" y="402"/>
                  </a:cubicBezTo>
                  <a:cubicBezTo>
                    <a:pt x="201" y="502"/>
                    <a:pt x="277" y="652"/>
                    <a:pt x="402" y="778"/>
                  </a:cubicBezTo>
                  <a:cubicBezTo>
                    <a:pt x="628" y="1028"/>
                    <a:pt x="853" y="1279"/>
                    <a:pt x="853" y="1279"/>
                  </a:cubicBezTo>
                  <a:lnTo>
                    <a:pt x="1129" y="1053"/>
                  </a:lnTo>
                  <a:cubicBezTo>
                    <a:pt x="1129" y="1053"/>
                    <a:pt x="903" y="778"/>
                    <a:pt x="678" y="527"/>
                  </a:cubicBezTo>
                  <a:cubicBezTo>
                    <a:pt x="577" y="427"/>
                    <a:pt x="477" y="276"/>
                    <a:pt x="402" y="176"/>
                  </a:cubicBezTo>
                  <a:cubicBezTo>
                    <a:pt x="327" y="76"/>
                    <a:pt x="277" y="1"/>
                    <a:pt x="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3645089" y="2101078"/>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3645089" y="2188289"/>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3645089" y="2275500"/>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3645089" y="2362711"/>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a:off x="3645089" y="2449922"/>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3645089" y="2537133"/>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a:off x="3645089" y="2621625"/>
              <a:ext cx="38277" cy="60026"/>
            </a:xfrm>
            <a:custGeom>
              <a:avLst/>
              <a:gdLst/>
              <a:ahLst/>
              <a:cxnLst/>
              <a:rect l="l" t="t" r="r" b="b"/>
              <a:pathLst>
                <a:path w="352" h="552" extrusionOk="0">
                  <a:moveTo>
                    <a:pt x="1" y="1"/>
                  </a:moveTo>
                  <a:lnTo>
                    <a:pt x="1" y="552"/>
                  </a:lnTo>
                  <a:lnTo>
                    <a:pt x="352" y="552"/>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3119104" y="1866740"/>
              <a:ext cx="686926" cy="30013"/>
            </a:xfrm>
            <a:custGeom>
              <a:avLst/>
              <a:gdLst/>
              <a:ahLst/>
              <a:cxnLst/>
              <a:rect l="l" t="t" r="r" b="b"/>
              <a:pathLst>
                <a:path w="6317" h="276" extrusionOk="0">
                  <a:moveTo>
                    <a:pt x="1" y="0"/>
                  </a:moveTo>
                  <a:lnTo>
                    <a:pt x="1" y="276"/>
                  </a:lnTo>
                  <a:lnTo>
                    <a:pt x="6316" y="276"/>
                  </a:lnTo>
                  <a:lnTo>
                    <a:pt x="6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3129978" y="1962106"/>
              <a:ext cx="378968" cy="30013"/>
            </a:xfrm>
            <a:custGeom>
              <a:avLst/>
              <a:gdLst/>
              <a:ahLst/>
              <a:cxnLst/>
              <a:rect l="l" t="t" r="r" b="b"/>
              <a:pathLst>
                <a:path w="3485" h="276" extrusionOk="0">
                  <a:moveTo>
                    <a:pt x="1" y="0"/>
                  </a:moveTo>
                  <a:lnTo>
                    <a:pt x="1" y="276"/>
                  </a:lnTo>
                  <a:lnTo>
                    <a:pt x="3485" y="276"/>
                  </a:lnTo>
                  <a:lnTo>
                    <a:pt x="3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5"/>
            <p:cNvSpPr/>
            <p:nvPr/>
          </p:nvSpPr>
          <p:spPr>
            <a:xfrm>
              <a:off x="2331485" y="1674375"/>
              <a:ext cx="278055" cy="903759"/>
            </a:xfrm>
            <a:custGeom>
              <a:avLst/>
              <a:gdLst/>
              <a:ahLst/>
              <a:cxnLst/>
              <a:rect l="l" t="t" r="r" b="b"/>
              <a:pathLst>
                <a:path w="2557" h="8311" extrusionOk="0">
                  <a:moveTo>
                    <a:pt x="2218" y="1"/>
                  </a:moveTo>
                  <a:cubicBezTo>
                    <a:pt x="1906" y="1"/>
                    <a:pt x="1705" y="1468"/>
                    <a:pt x="1705" y="1468"/>
                  </a:cubicBezTo>
                  <a:cubicBezTo>
                    <a:pt x="1705" y="1468"/>
                    <a:pt x="1429" y="3899"/>
                    <a:pt x="1153" y="4651"/>
                  </a:cubicBezTo>
                  <a:cubicBezTo>
                    <a:pt x="953" y="5178"/>
                    <a:pt x="0" y="6581"/>
                    <a:pt x="0" y="6581"/>
                  </a:cubicBezTo>
                  <a:lnTo>
                    <a:pt x="978" y="8310"/>
                  </a:lnTo>
                  <a:cubicBezTo>
                    <a:pt x="978" y="8310"/>
                    <a:pt x="1930" y="6130"/>
                    <a:pt x="2106" y="5478"/>
                  </a:cubicBezTo>
                  <a:cubicBezTo>
                    <a:pt x="2557" y="3899"/>
                    <a:pt x="1980" y="2571"/>
                    <a:pt x="2181" y="1619"/>
                  </a:cubicBezTo>
                  <a:cubicBezTo>
                    <a:pt x="2281" y="1243"/>
                    <a:pt x="2457" y="215"/>
                    <a:pt x="2331" y="65"/>
                  </a:cubicBezTo>
                  <a:cubicBezTo>
                    <a:pt x="2292" y="20"/>
                    <a:pt x="2254" y="1"/>
                    <a:pt x="2218"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a:off x="1870854" y="2287788"/>
              <a:ext cx="659632" cy="1743142"/>
            </a:xfrm>
            <a:custGeom>
              <a:avLst/>
              <a:gdLst/>
              <a:ahLst/>
              <a:cxnLst/>
              <a:rect l="l" t="t" r="r" b="b"/>
              <a:pathLst>
                <a:path w="6066" h="16030" extrusionOk="0">
                  <a:moveTo>
                    <a:pt x="3668" y="1"/>
                  </a:moveTo>
                  <a:cubicBezTo>
                    <a:pt x="3107" y="1"/>
                    <a:pt x="2530" y="130"/>
                    <a:pt x="2206" y="263"/>
                  </a:cubicBezTo>
                  <a:cubicBezTo>
                    <a:pt x="1505" y="539"/>
                    <a:pt x="302" y="1015"/>
                    <a:pt x="1154" y="2519"/>
                  </a:cubicBezTo>
                  <a:cubicBezTo>
                    <a:pt x="1730" y="3547"/>
                    <a:pt x="1655" y="4324"/>
                    <a:pt x="1580" y="5502"/>
                  </a:cubicBezTo>
                  <a:lnTo>
                    <a:pt x="1580" y="5602"/>
                  </a:lnTo>
                  <a:cubicBezTo>
                    <a:pt x="1204" y="8960"/>
                    <a:pt x="1028" y="10163"/>
                    <a:pt x="728" y="11441"/>
                  </a:cubicBezTo>
                  <a:cubicBezTo>
                    <a:pt x="402" y="12895"/>
                    <a:pt x="1" y="16003"/>
                    <a:pt x="652" y="16028"/>
                  </a:cubicBezTo>
                  <a:cubicBezTo>
                    <a:pt x="685" y="16029"/>
                    <a:pt x="717" y="16030"/>
                    <a:pt x="748" y="16030"/>
                  </a:cubicBezTo>
                  <a:cubicBezTo>
                    <a:pt x="1316" y="16030"/>
                    <a:pt x="1635" y="15821"/>
                    <a:pt x="1279" y="15702"/>
                  </a:cubicBezTo>
                  <a:cubicBezTo>
                    <a:pt x="903" y="15602"/>
                    <a:pt x="903" y="15552"/>
                    <a:pt x="903" y="15426"/>
                  </a:cubicBezTo>
                  <a:cubicBezTo>
                    <a:pt x="1053" y="13923"/>
                    <a:pt x="3209" y="11592"/>
                    <a:pt x="3384" y="9787"/>
                  </a:cubicBezTo>
                  <a:cubicBezTo>
                    <a:pt x="3434" y="9186"/>
                    <a:pt x="3484" y="8634"/>
                    <a:pt x="3510" y="8133"/>
                  </a:cubicBezTo>
                  <a:cubicBezTo>
                    <a:pt x="3760" y="9462"/>
                    <a:pt x="3585" y="10840"/>
                    <a:pt x="3585" y="11291"/>
                  </a:cubicBezTo>
                  <a:cubicBezTo>
                    <a:pt x="3660" y="12945"/>
                    <a:pt x="3986" y="16028"/>
                    <a:pt x="4688" y="16028"/>
                  </a:cubicBezTo>
                  <a:cubicBezTo>
                    <a:pt x="5439" y="16028"/>
                    <a:pt x="5815" y="15802"/>
                    <a:pt x="5339" y="15702"/>
                  </a:cubicBezTo>
                  <a:cubicBezTo>
                    <a:pt x="4913" y="15602"/>
                    <a:pt x="4938" y="15577"/>
                    <a:pt x="4938" y="15452"/>
                  </a:cubicBezTo>
                  <a:cubicBezTo>
                    <a:pt x="5038" y="13822"/>
                    <a:pt x="5765" y="10765"/>
                    <a:pt x="5916" y="8810"/>
                  </a:cubicBezTo>
                  <a:cubicBezTo>
                    <a:pt x="6066" y="6529"/>
                    <a:pt x="5063" y="4875"/>
                    <a:pt x="5013" y="4775"/>
                  </a:cubicBezTo>
                  <a:cubicBezTo>
                    <a:pt x="4462" y="3271"/>
                    <a:pt x="5339" y="1817"/>
                    <a:pt x="5164" y="840"/>
                  </a:cubicBezTo>
                  <a:cubicBezTo>
                    <a:pt x="5039" y="201"/>
                    <a:pt x="4366" y="1"/>
                    <a:pt x="3668"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a:off x="1884555" y="2850527"/>
              <a:ext cx="643212" cy="1071331"/>
            </a:xfrm>
            <a:custGeom>
              <a:avLst/>
              <a:gdLst/>
              <a:ahLst/>
              <a:cxnLst/>
              <a:rect l="l" t="t" r="r" b="b"/>
              <a:pathLst>
                <a:path w="5915" h="9852" extrusionOk="0">
                  <a:moveTo>
                    <a:pt x="5088" y="1"/>
                  </a:moveTo>
                  <a:cubicBezTo>
                    <a:pt x="4387" y="523"/>
                    <a:pt x="3565" y="669"/>
                    <a:pt x="2850" y="669"/>
                  </a:cubicBezTo>
                  <a:cubicBezTo>
                    <a:pt x="2262" y="669"/>
                    <a:pt x="1746" y="570"/>
                    <a:pt x="1429" y="502"/>
                  </a:cubicBezTo>
                  <a:cubicBezTo>
                    <a:pt x="1228" y="2181"/>
                    <a:pt x="125" y="8547"/>
                    <a:pt x="0" y="9424"/>
                  </a:cubicBezTo>
                  <a:cubicBezTo>
                    <a:pt x="577" y="9625"/>
                    <a:pt x="752" y="9675"/>
                    <a:pt x="927" y="9675"/>
                  </a:cubicBezTo>
                  <a:cubicBezTo>
                    <a:pt x="3960" y="5214"/>
                    <a:pt x="3358" y="3459"/>
                    <a:pt x="3384" y="2958"/>
                  </a:cubicBezTo>
                  <a:lnTo>
                    <a:pt x="3384" y="2958"/>
                  </a:lnTo>
                  <a:cubicBezTo>
                    <a:pt x="3484" y="3535"/>
                    <a:pt x="3509" y="6843"/>
                    <a:pt x="3734" y="9675"/>
                  </a:cubicBezTo>
                  <a:cubicBezTo>
                    <a:pt x="3854" y="9750"/>
                    <a:pt x="4118" y="9852"/>
                    <a:pt x="4401" y="9852"/>
                  </a:cubicBezTo>
                  <a:cubicBezTo>
                    <a:pt x="4592" y="9852"/>
                    <a:pt x="4791" y="9806"/>
                    <a:pt x="4963" y="9675"/>
                  </a:cubicBezTo>
                  <a:cubicBezTo>
                    <a:pt x="4988" y="9500"/>
                    <a:pt x="5765" y="3785"/>
                    <a:pt x="5790" y="3635"/>
                  </a:cubicBezTo>
                  <a:cubicBezTo>
                    <a:pt x="5915" y="1956"/>
                    <a:pt x="5389" y="627"/>
                    <a:pt x="5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19%</a:t>
              </a:r>
              <a:endParaRPr dirty="0"/>
            </a:p>
          </p:txBody>
        </p:sp>
        <p:sp>
          <p:nvSpPr>
            <p:cNvPr id="1579" name="Google Shape;1579;p35"/>
            <p:cNvSpPr/>
            <p:nvPr/>
          </p:nvSpPr>
          <p:spPr>
            <a:xfrm>
              <a:off x="2028965" y="2280937"/>
              <a:ext cx="498802" cy="743472"/>
            </a:xfrm>
            <a:custGeom>
              <a:avLst/>
              <a:gdLst/>
              <a:ahLst/>
              <a:cxnLst/>
              <a:rect l="l" t="t" r="r" b="b"/>
              <a:pathLst>
                <a:path w="4587" h="6837" extrusionOk="0">
                  <a:moveTo>
                    <a:pt x="2281" y="1"/>
                  </a:moveTo>
                  <a:cubicBezTo>
                    <a:pt x="3484" y="1329"/>
                    <a:pt x="3158" y="1880"/>
                    <a:pt x="2782" y="1956"/>
                  </a:cubicBezTo>
                  <a:cubicBezTo>
                    <a:pt x="2692" y="1975"/>
                    <a:pt x="2604" y="1984"/>
                    <a:pt x="2518" y="1984"/>
                  </a:cubicBezTo>
                  <a:cubicBezTo>
                    <a:pt x="1362" y="1984"/>
                    <a:pt x="602" y="377"/>
                    <a:pt x="602" y="377"/>
                  </a:cubicBezTo>
                  <a:lnTo>
                    <a:pt x="276" y="502"/>
                  </a:lnTo>
                  <a:cubicBezTo>
                    <a:pt x="276" y="502"/>
                    <a:pt x="953" y="1053"/>
                    <a:pt x="1053" y="2231"/>
                  </a:cubicBezTo>
                  <a:cubicBezTo>
                    <a:pt x="1153" y="3635"/>
                    <a:pt x="101" y="3635"/>
                    <a:pt x="101" y="3635"/>
                  </a:cubicBezTo>
                  <a:cubicBezTo>
                    <a:pt x="251" y="4412"/>
                    <a:pt x="0" y="6642"/>
                    <a:pt x="0" y="6642"/>
                  </a:cubicBezTo>
                  <a:cubicBezTo>
                    <a:pt x="437" y="6775"/>
                    <a:pt x="931" y="6836"/>
                    <a:pt x="1494" y="6836"/>
                  </a:cubicBezTo>
                  <a:cubicBezTo>
                    <a:pt x="1674" y="6836"/>
                    <a:pt x="1861" y="6830"/>
                    <a:pt x="2056" y="6818"/>
                  </a:cubicBezTo>
                  <a:cubicBezTo>
                    <a:pt x="3835" y="6642"/>
                    <a:pt x="4236" y="6316"/>
                    <a:pt x="4236" y="6316"/>
                  </a:cubicBezTo>
                  <a:cubicBezTo>
                    <a:pt x="4236" y="6316"/>
                    <a:pt x="4587" y="5414"/>
                    <a:pt x="4236" y="3484"/>
                  </a:cubicBezTo>
                  <a:cubicBezTo>
                    <a:pt x="3860" y="1529"/>
                    <a:pt x="2707" y="101"/>
                    <a:pt x="2707" y="101"/>
                  </a:cubicBezTo>
                  <a:lnTo>
                    <a:pt x="22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a:off x="2108564" y="2201882"/>
              <a:ext cx="184645" cy="181600"/>
            </a:xfrm>
            <a:custGeom>
              <a:avLst/>
              <a:gdLst/>
              <a:ahLst/>
              <a:cxnLst/>
              <a:rect l="l" t="t" r="r" b="b"/>
              <a:pathLst>
                <a:path w="1698" h="1670" extrusionOk="0">
                  <a:moveTo>
                    <a:pt x="196" y="1"/>
                  </a:moveTo>
                  <a:cubicBezTo>
                    <a:pt x="196" y="1"/>
                    <a:pt x="622" y="552"/>
                    <a:pt x="271" y="953"/>
                  </a:cubicBezTo>
                  <a:cubicBezTo>
                    <a:pt x="0" y="1282"/>
                    <a:pt x="1040" y="1670"/>
                    <a:pt x="1485" y="1670"/>
                  </a:cubicBezTo>
                  <a:cubicBezTo>
                    <a:pt x="1618" y="1670"/>
                    <a:pt x="1697" y="1635"/>
                    <a:pt x="1674" y="1555"/>
                  </a:cubicBezTo>
                  <a:cubicBezTo>
                    <a:pt x="1499" y="1129"/>
                    <a:pt x="1223" y="903"/>
                    <a:pt x="1324" y="327"/>
                  </a:cubicBezTo>
                  <a:lnTo>
                    <a:pt x="196" y="1"/>
                  </a:ln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a:off x="2075289" y="2045946"/>
              <a:ext cx="264462" cy="263701"/>
            </a:xfrm>
            <a:custGeom>
              <a:avLst/>
              <a:gdLst/>
              <a:ahLst/>
              <a:cxnLst/>
              <a:rect l="l" t="t" r="r" b="b"/>
              <a:pathLst>
                <a:path w="2432" h="2425" extrusionOk="0">
                  <a:moveTo>
                    <a:pt x="858" y="0"/>
                  </a:moveTo>
                  <a:cubicBezTo>
                    <a:pt x="499" y="0"/>
                    <a:pt x="234" y="346"/>
                    <a:pt x="176" y="558"/>
                  </a:cubicBezTo>
                  <a:cubicBezTo>
                    <a:pt x="0" y="1159"/>
                    <a:pt x="351" y="1660"/>
                    <a:pt x="602" y="1886"/>
                  </a:cubicBezTo>
                  <a:cubicBezTo>
                    <a:pt x="993" y="2277"/>
                    <a:pt x="1459" y="2425"/>
                    <a:pt x="1771" y="2425"/>
                  </a:cubicBezTo>
                  <a:cubicBezTo>
                    <a:pt x="1939" y="2425"/>
                    <a:pt x="2062" y="2382"/>
                    <a:pt x="2106" y="2312"/>
                  </a:cubicBezTo>
                  <a:cubicBezTo>
                    <a:pt x="2432" y="1861"/>
                    <a:pt x="1680" y="382"/>
                    <a:pt x="1203" y="107"/>
                  </a:cubicBezTo>
                  <a:cubicBezTo>
                    <a:pt x="1082" y="31"/>
                    <a:pt x="966" y="0"/>
                    <a:pt x="85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a:off x="2050713" y="2027678"/>
              <a:ext cx="218137" cy="247172"/>
            </a:xfrm>
            <a:custGeom>
              <a:avLst/>
              <a:gdLst/>
              <a:ahLst/>
              <a:cxnLst/>
              <a:rect l="l" t="t" r="r" b="b"/>
              <a:pathLst>
                <a:path w="2006" h="2273" extrusionOk="0">
                  <a:moveTo>
                    <a:pt x="1139" y="1"/>
                  </a:moveTo>
                  <a:cubicBezTo>
                    <a:pt x="704" y="1"/>
                    <a:pt x="260" y="305"/>
                    <a:pt x="151" y="801"/>
                  </a:cubicBezTo>
                  <a:cubicBezTo>
                    <a:pt x="1" y="1503"/>
                    <a:pt x="352" y="1828"/>
                    <a:pt x="402" y="1904"/>
                  </a:cubicBezTo>
                  <a:cubicBezTo>
                    <a:pt x="591" y="2122"/>
                    <a:pt x="864" y="2272"/>
                    <a:pt x="992" y="2272"/>
                  </a:cubicBezTo>
                  <a:cubicBezTo>
                    <a:pt x="1084" y="2272"/>
                    <a:pt x="1101" y="2193"/>
                    <a:pt x="953" y="2004"/>
                  </a:cubicBezTo>
                  <a:cubicBezTo>
                    <a:pt x="627" y="1553"/>
                    <a:pt x="1079" y="1553"/>
                    <a:pt x="803" y="1177"/>
                  </a:cubicBezTo>
                  <a:cubicBezTo>
                    <a:pt x="703" y="1026"/>
                    <a:pt x="828" y="1051"/>
                    <a:pt x="1404" y="826"/>
                  </a:cubicBezTo>
                  <a:cubicBezTo>
                    <a:pt x="1981" y="600"/>
                    <a:pt x="2006" y="550"/>
                    <a:pt x="1856" y="375"/>
                  </a:cubicBezTo>
                  <a:cubicBezTo>
                    <a:pt x="1674" y="117"/>
                    <a:pt x="1408" y="1"/>
                    <a:pt x="1139"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a:off x="2230681" y="2222978"/>
              <a:ext cx="73401" cy="61548"/>
            </a:xfrm>
            <a:custGeom>
              <a:avLst/>
              <a:gdLst/>
              <a:ahLst/>
              <a:cxnLst/>
              <a:rect l="l" t="t" r="r" b="b"/>
              <a:pathLst>
                <a:path w="675" h="566" extrusionOk="0">
                  <a:moveTo>
                    <a:pt x="501" y="1"/>
                  </a:moveTo>
                  <a:cubicBezTo>
                    <a:pt x="486" y="1"/>
                    <a:pt x="469" y="3"/>
                    <a:pt x="451" y="7"/>
                  </a:cubicBezTo>
                  <a:cubicBezTo>
                    <a:pt x="251" y="57"/>
                    <a:pt x="175" y="333"/>
                    <a:pt x="175" y="333"/>
                  </a:cubicBezTo>
                  <a:cubicBezTo>
                    <a:pt x="150" y="433"/>
                    <a:pt x="0" y="509"/>
                    <a:pt x="175" y="559"/>
                  </a:cubicBezTo>
                  <a:cubicBezTo>
                    <a:pt x="193" y="564"/>
                    <a:pt x="211" y="566"/>
                    <a:pt x="230" y="566"/>
                  </a:cubicBezTo>
                  <a:cubicBezTo>
                    <a:pt x="402" y="566"/>
                    <a:pt x="629" y="373"/>
                    <a:pt x="652" y="283"/>
                  </a:cubicBezTo>
                  <a:cubicBezTo>
                    <a:pt x="675" y="215"/>
                    <a:pt x="656" y="1"/>
                    <a:pt x="501"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2335400" y="3989815"/>
              <a:ext cx="170617" cy="45998"/>
            </a:xfrm>
            <a:custGeom>
              <a:avLst/>
              <a:gdLst/>
              <a:ahLst/>
              <a:cxnLst/>
              <a:rect l="l" t="t" r="r" b="b"/>
              <a:pathLst>
                <a:path w="1569" h="423" extrusionOk="0">
                  <a:moveTo>
                    <a:pt x="942" y="0"/>
                  </a:moveTo>
                  <a:cubicBezTo>
                    <a:pt x="825" y="84"/>
                    <a:pt x="683" y="111"/>
                    <a:pt x="545" y="111"/>
                  </a:cubicBezTo>
                  <a:cubicBezTo>
                    <a:pt x="271" y="111"/>
                    <a:pt x="15" y="0"/>
                    <a:pt x="15" y="0"/>
                  </a:cubicBezTo>
                  <a:lnTo>
                    <a:pt x="15" y="0"/>
                  </a:lnTo>
                  <a:cubicBezTo>
                    <a:pt x="1" y="318"/>
                    <a:pt x="232" y="423"/>
                    <a:pt x="509" y="423"/>
                  </a:cubicBezTo>
                  <a:cubicBezTo>
                    <a:pt x="733" y="423"/>
                    <a:pt x="988" y="354"/>
                    <a:pt x="1167" y="276"/>
                  </a:cubicBezTo>
                  <a:cubicBezTo>
                    <a:pt x="1568" y="100"/>
                    <a:pt x="942" y="0"/>
                    <a:pt x="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1910218" y="3995252"/>
              <a:ext cx="167898" cy="45998"/>
            </a:xfrm>
            <a:custGeom>
              <a:avLst/>
              <a:gdLst/>
              <a:ahLst/>
              <a:cxnLst/>
              <a:rect l="l" t="t" r="r" b="b"/>
              <a:pathLst>
                <a:path w="1544" h="423" extrusionOk="0">
                  <a:moveTo>
                    <a:pt x="917" y="0"/>
                  </a:moveTo>
                  <a:cubicBezTo>
                    <a:pt x="800" y="84"/>
                    <a:pt x="661" y="112"/>
                    <a:pt x="527" y="112"/>
                  </a:cubicBezTo>
                  <a:cubicBezTo>
                    <a:pt x="260" y="112"/>
                    <a:pt x="15" y="0"/>
                    <a:pt x="15" y="0"/>
                  </a:cubicBezTo>
                  <a:lnTo>
                    <a:pt x="15" y="0"/>
                  </a:lnTo>
                  <a:cubicBezTo>
                    <a:pt x="1" y="319"/>
                    <a:pt x="224" y="423"/>
                    <a:pt x="494" y="423"/>
                  </a:cubicBezTo>
                  <a:cubicBezTo>
                    <a:pt x="713" y="423"/>
                    <a:pt x="963" y="354"/>
                    <a:pt x="1143" y="276"/>
                  </a:cubicBezTo>
                  <a:cubicBezTo>
                    <a:pt x="1544" y="100"/>
                    <a:pt x="917" y="0"/>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a:off x="1584753" y="1827049"/>
              <a:ext cx="504239" cy="791972"/>
            </a:xfrm>
            <a:custGeom>
              <a:avLst/>
              <a:gdLst/>
              <a:ahLst/>
              <a:cxnLst/>
              <a:rect l="l" t="t" r="r" b="b"/>
              <a:pathLst>
                <a:path w="4637" h="7283" extrusionOk="0">
                  <a:moveTo>
                    <a:pt x="177" y="1"/>
                  </a:moveTo>
                  <a:cubicBezTo>
                    <a:pt x="123" y="1"/>
                    <a:pt x="79" y="35"/>
                    <a:pt x="50" y="114"/>
                  </a:cubicBezTo>
                  <a:cubicBezTo>
                    <a:pt x="0" y="290"/>
                    <a:pt x="552" y="1192"/>
                    <a:pt x="752" y="1493"/>
                  </a:cubicBezTo>
                  <a:cubicBezTo>
                    <a:pt x="1278" y="2320"/>
                    <a:pt x="1328" y="4024"/>
                    <a:pt x="2256" y="5052"/>
                  </a:cubicBezTo>
                  <a:cubicBezTo>
                    <a:pt x="2707" y="5553"/>
                    <a:pt x="4336" y="7282"/>
                    <a:pt x="4336" y="7282"/>
                  </a:cubicBezTo>
                  <a:lnTo>
                    <a:pt x="4637" y="5328"/>
                  </a:lnTo>
                  <a:cubicBezTo>
                    <a:pt x="4637" y="5328"/>
                    <a:pt x="3208" y="4350"/>
                    <a:pt x="2832" y="3949"/>
                  </a:cubicBezTo>
                  <a:cubicBezTo>
                    <a:pt x="2281" y="3348"/>
                    <a:pt x="1153" y="1192"/>
                    <a:pt x="1153" y="1192"/>
                  </a:cubicBezTo>
                  <a:cubicBezTo>
                    <a:pt x="1153" y="1192"/>
                    <a:pt x="493" y="1"/>
                    <a:pt x="177"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2587681" y="1962106"/>
              <a:ext cx="316223" cy="294475"/>
            </a:xfrm>
            <a:custGeom>
              <a:avLst/>
              <a:gdLst/>
              <a:ahLst/>
              <a:cxnLst/>
              <a:rect l="l" t="t" r="r" b="b"/>
              <a:pathLst>
                <a:path w="2908" h="2708" extrusionOk="0">
                  <a:moveTo>
                    <a:pt x="2807" y="0"/>
                  </a:moveTo>
                  <a:lnTo>
                    <a:pt x="2807" y="0"/>
                  </a:lnTo>
                  <a:cubicBezTo>
                    <a:pt x="2005" y="247"/>
                    <a:pt x="1374" y="295"/>
                    <a:pt x="1007" y="295"/>
                  </a:cubicBezTo>
                  <a:cubicBezTo>
                    <a:pt x="778" y="295"/>
                    <a:pt x="652" y="276"/>
                    <a:pt x="652" y="276"/>
                  </a:cubicBezTo>
                  <a:lnTo>
                    <a:pt x="652" y="276"/>
                  </a:lnTo>
                  <a:cubicBezTo>
                    <a:pt x="827" y="1354"/>
                    <a:pt x="0" y="2707"/>
                    <a:pt x="0" y="2707"/>
                  </a:cubicBezTo>
                  <a:cubicBezTo>
                    <a:pt x="351" y="2206"/>
                    <a:pt x="2908" y="1880"/>
                    <a:pt x="2908" y="1880"/>
                  </a:cubicBezTo>
                  <a:cubicBezTo>
                    <a:pt x="2456" y="1153"/>
                    <a:pt x="2807" y="0"/>
                    <a:pt x="2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1524728" y="2528977"/>
              <a:ext cx="313505" cy="297193"/>
            </a:xfrm>
            <a:custGeom>
              <a:avLst/>
              <a:gdLst/>
              <a:ahLst/>
              <a:cxnLst/>
              <a:rect l="l" t="t" r="r" b="b"/>
              <a:pathLst>
                <a:path w="2883" h="2733" extrusionOk="0">
                  <a:moveTo>
                    <a:pt x="2783" y="0"/>
                  </a:moveTo>
                  <a:lnTo>
                    <a:pt x="2783" y="0"/>
                  </a:lnTo>
                  <a:cubicBezTo>
                    <a:pt x="1981" y="247"/>
                    <a:pt x="1359" y="295"/>
                    <a:pt x="1000" y="295"/>
                  </a:cubicBezTo>
                  <a:cubicBezTo>
                    <a:pt x="775" y="295"/>
                    <a:pt x="652" y="276"/>
                    <a:pt x="652" y="276"/>
                  </a:cubicBezTo>
                  <a:lnTo>
                    <a:pt x="652" y="276"/>
                  </a:lnTo>
                  <a:cubicBezTo>
                    <a:pt x="803" y="1379"/>
                    <a:pt x="1" y="2732"/>
                    <a:pt x="1" y="2732"/>
                  </a:cubicBezTo>
                  <a:cubicBezTo>
                    <a:pt x="327" y="2206"/>
                    <a:pt x="2883" y="1880"/>
                    <a:pt x="2883" y="1880"/>
                  </a:cubicBezTo>
                  <a:cubicBezTo>
                    <a:pt x="2432" y="1178"/>
                    <a:pt x="2783" y="0"/>
                    <a:pt x="27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2658473" y="1534207"/>
              <a:ext cx="215419" cy="201826"/>
            </a:xfrm>
            <a:custGeom>
              <a:avLst/>
              <a:gdLst/>
              <a:ahLst/>
              <a:cxnLst/>
              <a:rect l="l" t="t" r="r" b="b"/>
              <a:pathLst>
                <a:path w="1981" h="1856" extrusionOk="0">
                  <a:moveTo>
                    <a:pt x="1906" y="0"/>
                  </a:moveTo>
                  <a:lnTo>
                    <a:pt x="1906" y="0"/>
                  </a:lnTo>
                  <a:cubicBezTo>
                    <a:pt x="1398" y="160"/>
                    <a:pt x="991" y="194"/>
                    <a:pt x="738" y="194"/>
                  </a:cubicBezTo>
                  <a:cubicBezTo>
                    <a:pt x="554" y="194"/>
                    <a:pt x="452" y="176"/>
                    <a:pt x="452" y="176"/>
                  </a:cubicBezTo>
                  <a:lnTo>
                    <a:pt x="452" y="176"/>
                  </a:lnTo>
                  <a:cubicBezTo>
                    <a:pt x="552" y="928"/>
                    <a:pt x="1" y="1855"/>
                    <a:pt x="1" y="1855"/>
                  </a:cubicBezTo>
                  <a:cubicBezTo>
                    <a:pt x="226" y="1504"/>
                    <a:pt x="1981" y="1304"/>
                    <a:pt x="1981" y="1304"/>
                  </a:cubicBezTo>
                  <a:cubicBezTo>
                    <a:pt x="1680" y="802"/>
                    <a:pt x="1906" y="1"/>
                    <a:pt x="1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1407612" y="1610544"/>
              <a:ext cx="365266" cy="278055"/>
            </a:xfrm>
            <a:custGeom>
              <a:avLst/>
              <a:gdLst/>
              <a:ahLst/>
              <a:cxnLst/>
              <a:rect l="l" t="t" r="r" b="b"/>
              <a:pathLst>
                <a:path w="3359" h="2557" extrusionOk="0">
                  <a:moveTo>
                    <a:pt x="1704" y="0"/>
                  </a:moveTo>
                  <a:cubicBezTo>
                    <a:pt x="1178" y="652"/>
                    <a:pt x="0" y="702"/>
                    <a:pt x="0" y="702"/>
                  </a:cubicBezTo>
                  <a:cubicBezTo>
                    <a:pt x="777" y="1755"/>
                    <a:pt x="927" y="2557"/>
                    <a:pt x="927" y="2557"/>
                  </a:cubicBezTo>
                  <a:cubicBezTo>
                    <a:pt x="1341" y="2339"/>
                    <a:pt x="1855" y="2277"/>
                    <a:pt x="2303" y="2277"/>
                  </a:cubicBezTo>
                  <a:cubicBezTo>
                    <a:pt x="2886" y="2277"/>
                    <a:pt x="3359" y="2381"/>
                    <a:pt x="3359" y="2381"/>
                  </a:cubicBezTo>
                  <a:cubicBezTo>
                    <a:pt x="2782" y="2256"/>
                    <a:pt x="1704" y="0"/>
                    <a:pt x="1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1936316" y="1460589"/>
              <a:ext cx="152674" cy="218137"/>
            </a:xfrm>
            <a:custGeom>
              <a:avLst/>
              <a:gdLst/>
              <a:ahLst/>
              <a:cxnLst/>
              <a:rect l="l" t="t" r="r" b="b"/>
              <a:pathLst>
                <a:path w="1404" h="2006" extrusionOk="0">
                  <a:moveTo>
                    <a:pt x="0" y="1"/>
                  </a:moveTo>
                  <a:lnTo>
                    <a:pt x="0" y="1479"/>
                  </a:lnTo>
                  <a:lnTo>
                    <a:pt x="1379" y="2006"/>
                  </a:lnTo>
                  <a:lnTo>
                    <a:pt x="1404" y="7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2260585" y="1716785"/>
              <a:ext cx="152783" cy="220856"/>
            </a:xfrm>
            <a:custGeom>
              <a:avLst/>
              <a:gdLst/>
              <a:ahLst/>
              <a:cxnLst/>
              <a:rect l="l" t="t" r="r" b="b"/>
              <a:pathLst>
                <a:path w="1405" h="2031" extrusionOk="0">
                  <a:moveTo>
                    <a:pt x="26" y="1"/>
                  </a:moveTo>
                  <a:lnTo>
                    <a:pt x="1" y="1479"/>
                  </a:lnTo>
                  <a:lnTo>
                    <a:pt x="1379" y="2031"/>
                  </a:lnTo>
                  <a:lnTo>
                    <a:pt x="1404" y="76"/>
                  </a:lnTo>
                  <a:lnTo>
                    <a:pt x="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EB8B23F7-E1FF-4EFE-CBC9-60BBBB7FB88A}"/>
              </a:ext>
            </a:extLst>
          </p:cNvPr>
          <p:cNvSpPr txBox="1"/>
          <p:nvPr/>
        </p:nvSpPr>
        <p:spPr>
          <a:xfrm>
            <a:off x="2694370" y="2171429"/>
            <a:ext cx="4575028" cy="307777"/>
          </a:xfrm>
          <a:prstGeom prst="rect">
            <a:avLst/>
          </a:prstGeom>
          <a:noFill/>
        </p:spPr>
        <p:txBody>
          <a:bodyPr wrap="square">
            <a:spAutoFit/>
          </a:bodyPr>
          <a:lstStyle/>
          <a:p>
            <a:pPr marL="0" lvl="0" indent="0" algn="l" rtl="0">
              <a:spcBef>
                <a:spcPts val="0"/>
              </a:spcBef>
              <a:spcAft>
                <a:spcPts val="0"/>
              </a:spcAft>
              <a:buNone/>
            </a:pPr>
            <a:r>
              <a:rPr lang="en-US" dirty="0"/>
              <a:t>17%</a:t>
            </a:r>
          </a:p>
        </p:txBody>
      </p:sp>
      <p:sp>
        <p:nvSpPr>
          <p:cNvPr id="7" name="TextBox 6">
            <a:extLst>
              <a:ext uri="{FF2B5EF4-FFF2-40B4-BE49-F238E27FC236}">
                <a16:creationId xmlns:a16="http://schemas.microsoft.com/office/drawing/2014/main" id="{AAD9FA98-2CAD-7F9E-A81F-6215E52F732C}"/>
              </a:ext>
            </a:extLst>
          </p:cNvPr>
          <p:cNvSpPr txBox="1"/>
          <p:nvPr/>
        </p:nvSpPr>
        <p:spPr>
          <a:xfrm>
            <a:off x="1250323" y="1516958"/>
            <a:ext cx="4575028" cy="307777"/>
          </a:xfrm>
          <a:prstGeom prst="rect">
            <a:avLst/>
          </a:prstGeom>
          <a:noFill/>
        </p:spPr>
        <p:txBody>
          <a:bodyPr wrap="square">
            <a:spAutoFit/>
          </a:bodyPr>
          <a:lstStyle/>
          <a:p>
            <a:pPr marL="0" lvl="0" indent="0" algn="l" rtl="0">
              <a:spcBef>
                <a:spcPts val="0"/>
              </a:spcBef>
              <a:spcAft>
                <a:spcPts val="0"/>
              </a:spcAft>
              <a:buNone/>
            </a:pPr>
            <a:r>
              <a:rPr lang="en-US" dirty="0"/>
              <a:t>29%</a:t>
            </a:r>
          </a:p>
        </p:txBody>
      </p:sp>
      <p:sp>
        <p:nvSpPr>
          <p:cNvPr id="9" name="TextBox 8">
            <a:extLst>
              <a:ext uri="{FF2B5EF4-FFF2-40B4-BE49-F238E27FC236}">
                <a16:creationId xmlns:a16="http://schemas.microsoft.com/office/drawing/2014/main" id="{B3E6BBFD-CA51-43BF-F176-40785C47C128}"/>
              </a:ext>
            </a:extLst>
          </p:cNvPr>
          <p:cNvSpPr txBox="1"/>
          <p:nvPr/>
        </p:nvSpPr>
        <p:spPr>
          <a:xfrm>
            <a:off x="2985999" y="260865"/>
            <a:ext cx="4575028" cy="1169551"/>
          </a:xfrm>
          <a:prstGeom prst="rect">
            <a:avLst/>
          </a:prstGeom>
          <a:noFill/>
        </p:spPr>
        <p:txBody>
          <a:bodyPr wrap="square">
            <a:spAutoFit/>
          </a:bodyPr>
          <a:lstStyle/>
          <a:p>
            <a:r>
              <a:rPr lang="en-GB" dirty="0"/>
              <a:t>The Boss Baby</a:t>
            </a:r>
          </a:p>
          <a:p>
            <a:r>
              <a:rPr lang="en-GB" dirty="0"/>
              <a:t> The Amazing </a:t>
            </a:r>
            <a:r>
              <a:rPr lang="en-GB" dirty="0" err="1"/>
              <a:t>pider</a:t>
            </a:r>
            <a:r>
              <a:rPr lang="en-GB" dirty="0"/>
              <a:t>-Man</a:t>
            </a:r>
          </a:p>
          <a:p>
            <a:r>
              <a:rPr lang="en-GB" dirty="0"/>
              <a:t> The Expendables</a:t>
            </a:r>
          </a:p>
          <a:p>
            <a:r>
              <a:rPr lang="en-GB" dirty="0"/>
              <a:t> Moana </a:t>
            </a:r>
          </a:p>
          <a:p>
            <a:r>
              <a:rPr lang="en-GB" dirty="0"/>
              <a:t>Trolls</a:t>
            </a:r>
          </a:p>
        </p:txBody>
      </p:sp>
      <p:sp>
        <p:nvSpPr>
          <p:cNvPr id="10" name="Rectangle 9">
            <a:extLst>
              <a:ext uri="{FF2B5EF4-FFF2-40B4-BE49-F238E27FC236}">
                <a16:creationId xmlns:a16="http://schemas.microsoft.com/office/drawing/2014/main" id="{06A1A6AB-5AE7-DBF2-227C-C08F4F671495}"/>
              </a:ext>
            </a:extLst>
          </p:cNvPr>
          <p:cNvSpPr/>
          <p:nvPr/>
        </p:nvSpPr>
        <p:spPr>
          <a:xfrm>
            <a:off x="2838902" y="333387"/>
            <a:ext cx="188844" cy="168269"/>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60793AD-EB5B-7D17-57D6-6E796255F8F2}"/>
              </a:ext>
            </a:extLst>
          </p:cNvPr>
          <p:cNvSpPr/>
          <p:nvPr/>
        </p:nvSpPr>
        <p:spPr>
          <a:xfrm>
            <a:off x="2838902" y="544055"/>
            <a:ext cx="188844" cy="16826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A832101-E907-B18A-B16E-285E176D778A}"/>
              </a:ext>
            </a:extLst>
          </p:cNvPr>
          <p:cNvSpPr/>
          <p:nvPr/>
        </p:nvSpPr>
        <p:spPr>
          <a:xfrm>
            <a:off x="2834796" y="759673"/>
            <a:ext cx="188844" cy="16826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708613E-7430-F763-D46A-07C72BA4414C}"/>
              </a:ext>
            </a:extLst>
          </p:cNvPr>
          <p:cNvSpPr/>
          <p:nvPr/>
        </p:nvSpPr>
        <p:spPr>
          <a:xfrm>
            <a:off x="2832029" y="972518"/>
            <a:ext cx="188844" cy="168269"/>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5481B86B-D5FA-8686-E4BD-197BCF28E7DE}"/>
              </a:ext>
            </a:extLst>
          </p:cNvPr>
          <p:cNvSpPr/>
          <p:nvPr/>
        </p:nvSpPr>
        <p:spPr>
          <a:xfrm>
            <a:off x="2832029" y="1185349"/>
            <a:ext cx="188844" cy="168269"/>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C59B-8BD7-3CCF-5C8B-8E2880BD7760}"/>
              </a:ext>
            </a:extLst>
          </p:cNvPr>
          <p:cNvSpPr>
            <a:spLocks noGrp="1"/>
          </p:cNvSpPr>
          <p:nvPr>
            <p:ph type="title"/>
          </p:nvPr>
        </p:nvSpPr>
        <p:spPr>
          <a:xfrm>
            <a:off x="4420475" y="2851237"/>
            <a:ext cx="4032300" cy="391449"/>
          </a:xfrm>
        </p:spPr>
        <p:txBody>
          <a:bodyPr/>
          <a:lstStyle/>
          <a:p>
            <a:br>
              <a:rPr lang="en-GB" dirty="0"/>
            </a:br>
            <a:endParaRPr lang="en-GB" dirty="0"/>
          </a:p>
        </p:txBody>
      </p:sp>
      <p:sp>
        <p:nvSpPr>
          <p:cNvPr id="3" name="Title 2">
            <a:extLst>
              <a:ext uri="{FF2B5EF4-FFF2-40B4-BE49-F238E27FC236}">
                <a16:creationId xmlns:a16="http://schemas.microsoft.com/office/drawing/2014/main" id="{9D74CE8E-5018-92F2-AF1C-1E613A5EC422}"/>
              </a:ext>
            </a:extLst>
          </p:cNvPr>
          <p:cNvSpPr>
            <a:spLocks noGrp="1"/>
          </p:cNvSpPr>
          <p:nvPr>
            <p:ph type="title" idx="2"/>
          </p:nvPr>
        </p:nvSpPr>
        <p:spPr>
          <a:xfrm>
            <a:off x="1180848" y="111334"/>
            <a:ext cx="6225186" cy="1354129"/>
          </a:xfrm>
        </p:spPr>
        <p:txBody>
          <a:bodyPr/>
          <a:lstStyle/>
          <a:p>
            <a:r>
              <a:rPr lang="en-GB" sz="4400" dirty="0"/>
              <a:t>UNDERSTANDING USER BEHAVIOR</a:t>
            </a:r>
          </a:p>
        </p:txBody>
      </p:sp>
      <p:sp>
        <p:nvSpPr>
          <p:cNvPr id="4" name="Subtitle 3">
            <a:extLst>
              <a:ext uri="{FF2B5EF4-FFF2-40B4-BE49-F238E27FC236}">
                <a16:creationId xmlns:a16="http://schemas.microsoft.com/office/drawing/2014/main" id="{42AED4BC-7DA3-8096-FD6E-108013D06A4B}"/>
              </a:ext>
            </a:extLst>
          </p:cNvPr>
          <p:cNvSpPr>
            <a:spLocks noGrp="1"/>
          </p:cNvSpPr>
          <p:nvPr>
            <p:ph type="subTitle" idx="1"/>
          </p:nvPr>
        </p:nvSpPr>
        <p:spPr>
          <a:xfrm>
            <a:off x="4668756" y="2296124"/>
            <a:ext cx="4032300" cy="375000"/>
          </a:xfrm>
        </p:spPr>
        <p:txBody>
          <a:bodyPr/>
          <a:lstStyle/>
          <a:p>
            <a:r>
              <a:rPr lang="en-GB" dirty="0"/>
              <a:t>Users spend more time engaged with individual episodes of a series, leading to a higher total watch time for SERIES/EPISODES. </a:t>
            </a:r>
          </a:p>
          <a:p>
            <a:endParaRPr lang="en-GB" dirty="0"/>
          </a:p>
        </p:txBody>
      </p:sp>
      <p:grpSp>
        <p:nvGrpSpPr>
          <p:cNvPr id="3306" name="Google Shape;3306;p72"/>
          <p:cNvGrpSpPr/>
          <p:nvPr/>
        </p:nvGrpSpPr>
        <p:grpSpPr>
          <a:xfrm>
            <a:off x="61105" y="1587142"/>
            <a:ext cx="4032299" cy="3130760"/>
            <a:chOff x="4049800" y="640400"/>
            <a:chExt cx="858900" cy="858900"/>
          </a:xfrm>
        </p:grpSpPr>
        <p:sp>
          <p:nvSpPr>
            <p:cNvPr id="3307" name="Google Shape;3307;p72"/>
            <p:cNvSpPr/>
            <p:nvPr/>
          </p:nvSpPr>
          <p:spPr>
            <a:xfrm>
              <a:off x="4049800" y="640400"/>
              <a:ext cx="858900" cy="858900"/>
            </a:xfrm>
            <a:prstGeom prst="donut">
              <a:avLst>
                <a:gd name="adj" fmla="val 25000"/>
              </a:avLst>
            </a:prstGeom>
            <a:solidFill>
              <a:schemeClr val="tx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8" name="Google Shape;3308;p72"/>
            <p:cNvSpPr/>
            <p:nvPr/>
          </p:nvSpPr>
          <p:spPr>
            <a:xfrm>
              <a:off x="4049800" y="640400"/>
              <a:ext cx="858900" cy="858900"/>
            </a:xfrm>
            <a:prstGeom prst="blockArc">
              <a:avLst>
                <a:gd name="adj1" fmla="val 7914150"/>
                <a:gd name="adj2" fmla="val 0"/>
                <a:gd name="adj3" fmla="val 25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90A0B6A7-C869-3DB2-7F3A-16281DCAA2E7}"/>
              </a:ext>
            </a:extLst>
          </p:cNvPr>
          <p:cNvSpPr txBox="1"/>
          <p:nvPr/>
        </p:nvSpPr>
        <p:spPr>
          <a:xfrm>
            <a:off x="4572000" y="1878402"/>
            <a:ext cx="4575028" cy="400110"/>
          </a:xfrm>
          <a:prstGeom prst="rect">
            <a:avLst/>
          </a:prstGeom>
          <a:noFill/>
        </p:spPr>
        <p:txBody>
          <a:bodyPr wrap="square">
            <a:spAutoFit/>
          </a:bodyPr>
          <a:lstStyle/>
          <a:p>
            <a:r>
              <a:rPr lang="en-GB" sz="2000" dirty="0">
                <a:solidFill>
                  <a:schemeClr val="tx1"/>
                </a:solidFill>
              </a:rPr>
              <a:t>Total duration spent by program class. </a:t>
            </a:r>
          </a:p>
        </p:txBody>
      </p:sp>
      <p:sp>
        <p:nvSpPr>
          <p:cNvPr id="12" name="TextBox 11">
            <a:extLst>
              <a:ext uri="{FF2B5EF4-FFF2-40B4-BE49-F238E27FC236}">
                <a16:creationId xmlns:a16="http://schemas.microsoft.com/office/drawing/2014/main" id="{B89950C6-4CF3-1874-8F5A-B2FF19F8D082}"/>
              </a:ext>
            </a:extLst>
          </p:cNvPr>
          <p:cNvSpPr txBox="1"/>
          <p:nvPr/>
        </p:nvSpPr>
        <p:spPr>
          <a:xfrm>
            <a:off x="2239068" y="4119960"/>
            <a:ext cx="897748" cy="400110"/>
          </a:xfrm>
          <a:prstGeom prst="rect">
            <a:avLst/>
          </a:prstGeom>
          <a:noFill/>
        </p:spPr>
        <p:txBody>
          <a:bodyPr wrap="square">
            <a:spAutoFit/>
          </a:bodyPr>
          <a:lstStyle/>
          <a:p>
            <a:r>
              <a:rPr lang="en-GB" sz="2000" dirty="0"/>
              <a:t>29%</a:t>
            </a:r>
          </a:p>
        </p:txBody>
      </p:sp>
      <p:sp>
        <p:nvSpPr>
          <p:cNvPr id="14" name="TextBox 13">
            <a:extLst>
              <a:ext uri="{FF2B5EF4-FFF2-40B4-BE49-F238E27FC236}">
                <a16:creationId xmlns:a16="http://schemas.microsoft.com/office/drawing/2014/main" id="{2D557618-BBC5-7A4B-96E4-E5E489E93C16}"/>
              </a:ext>
            </a:extLst>
          </p:cNvPr>
          <p:cNvSpPr txBox="1"/>
          <p:nvPr/>
        </p:nvSpPr>
        <p:spPr>
          <a:xfrm>
            <a:off x="1397509" y="1895989"/>
            <a:ext cx="1285135" cy="400110"/>
          </a:xfrm>
          <a:prstGeom prst="rect">
            <a:avLst/>
          </a:prstGeom>
          <a:noFill/>
        </p:spPr>
        <p:txBody>
          <a:bodyPr wrap="square">
            <a:spAutoFit/>
          </a:bodyPr>
          <a:lstStyle/>
          <a:p>
            <a:r>
              <a:rPr lang="en-GB" sz="2000" dirty="0"/>
              <a:t>71%</a:t>
            </a:r>
          </a:p>
        </p:txBody>
      </p:sp>
      <p:sp>
        <p:nvSpPr>
          <p:cNvPr id="16" name="TextBox 15">
            <a:extLst>
              <a:ext uri="{FF2B5EF4-FFF2-40B4-BE49-F238E27FC236}">
                <a16:creationId xmlns:a16="http://schemas.microsoft.com/office/drawing/2014/main" id="{8312C6D6-4C99-2E5F-8A90-D4E3106FBDD4}"/>
              </a:ext>
            </a:extLst>
          </p:cNvPr>
          <p:cNvSpPr txBox="1"/>
          <p:nvPr/>
        </p:nvSpPr>
        <p:spPr>
          <a:xfrm>
            <a:off x="3983853" y="4168294"/>
            <a:ext cx="4575028" cy="738664"/>
          </a:xfrm>
          <a:prstGeom prst="rect">
            <a:avLst/>
          </a:prstGeom>
          <a:noFill/>
        </p:spPr>
        <p:txBody>
          <a:bodyPr wrap="square">
            <a:spAutoFit/>
          </a:bodyPr>
          <a:lstStyle/>
          <a:p>
            <a:r>
              <a:rPr lang="en-GB" dirty="0">
                <a:solidFill>
                  <a:schemeClr val="accent4">
                    <a:lumMod val="10000"/>
                  </a:schemeClr>
                </a:solidFill>
              </a:rPr>
              <a:t>SERIES/EPISODES</a:t>
            </a:r>
          </a:p>
          <a:p>
            <a:endParaRPr lang="en-GB" dirty="0">
              <a:solidFill>
                <a:schemeClr val="accent4">
                  <a:lumMod val="10000"/>
                </a:schemeClr>
              </a:solidFill>
            </a:endParaRPr>
          </a:p>
          <a:p>
            <a:r>
              <a:rPr lang="en-GB" dirty="0">
                <a:solidFill>
                  <a:schemeClr val="accent4">
                    <a:lumMod val="10000"/>
                  </a:schemeClr>
                </a:solidFill>
              </a:rPr>
              <a:t> MOVIE</a:t>
            </a:r>
          </a:p>
        </p:txBody>
      </p:sp>
      <p:sp>
        <p:nvSpPr>
          <p:cNvPr id="17" name="Rectangle 16">
            <a:extLst>
              <a:ext uri="{FF2B5EF4-FFF2-40B4-BE49-F238E27FC236}">
                <a16:creationId xmlns:a16="http://schemas.microsoft.com/office/drawing/2014/main" id="{6A8DA343-291C-16DA-4512-47C1D2581F44}"/>
              </a:ext>
            </a:extLst>
          </p:cNvPr>
          <p:cNvSpPr/>
          <p:nvPr/>
        </p:nvSpPr>
        <p:spPr>
          <a:xfrm>
            <a:off x="3656782" y="4226829"/>
            <a:ext cx="267266" cy="18166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2A41945-F4EE-385C-E1EE-4B8B6A9490F2}"/>
              </a:ext>
            </a:extLst>
          </p:cNvPr>
          <p:cNvSpPr/>
          <p:nvPr/>
        </p:nvSpPr>
        <p:spPr>
          <a:xfrm>
            <a:off x="3656782" y="4657912"/>
            <a:ext cx="267266" cy="181669"/>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8024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C59B-8BD7-3CCF-5C8B-8E2880BD7760}"/>
              </a:ext>
            </a:extLst>
          </p:cNvPr>
          <p:cNvSpPr>
            <a:spLocks noGrp="1"/>
          </p:cNvSpPr>
          <p:nvPr>
            <p:ph type="title"/>
          </p:nvPr>
        </p:nvSpPr>
        <p:spPr>
          <a:xfrm>
            <a:off x="4420475" y="2851237"/>
            <a:ext cx="4032300" cy="391449"/>
          </a:xfrm>
        </p:spPr>
        <p:txBody>
          <a:bodyPr/>
          <a:lstStyle/>
          <a:p>
            <a:br>
              <a:rPr lang="en-GB" dirty="0"/>
            </a:br>
            <a:endParaRPr lang="en-GB" dirty="0"/>
          </a:p>
        </p:txBody>
      </p:sp>
      <p:sp>
        <p:nvSpPr>
          <p:cNvPr id="3" name="Title 2">
            <a:extLst>
              <a:ext uri="{FF2B5EF4-FFF2-40B4-BE49-F238E27FC236}">
                <a16:creationId xmlns:a16="http://schemas.microsoft.com/office/drawing/2014/main" id="{9D74CE8E-5018-92F2-AF1C-1E613A5EC422}"/>
              </a:ext>
            </a:extLst>
          </p:cNvPr>
          <p:cNvSpPr>
            <a:spLocks noGrp="1"/>
          </p:cNvSpPr>
          <p:nvPr>
            <p:ph type="title" idx="2"/>
          </p:nvPr>
        </p:nvSpPr>
        <p:spPr>
          <a:xfrm>
            <a:off x="1180848" y="111334"/>
            <a:ext cx="6225186" cy="1354129"/>
          </a:xfrm>
        </p:spPr>
        <p:txBody>
          <a:bodyPr/>
          <a:lstStyle/>
          <a:p>
            <a:r>
              <a:rPr lang="en-GB" sz="4400" dirty="0"/>
              <a:t>UNDERSTANDING USER BEHAVIOR</a:t>
            </a:r>
          </a:p>
        </p:txBody>
      </p:sp>
      <p:sp>
        <p:nvSpPr>
          <p:cNvPr id="4" name="Subtitle 3">
            <a:extLst>
              <a:ext uri="{FF2B5EF4-FFF2-40B4-BE49-F238E27FC236}">
                <a16:creationId xmlns:a16="http://schemas.microsoft.com/office/drawing/2014/main" id="{42AED4BC-7DA3-8096-FD6E-108013D06A4B}"/>
              </a:ext>
            </a:extLst>
          </p:cNvPr>
          <p:cNvSpPr>
            <a:spLocks noGrp="1"/>
          </p:cNvSpPr>
          <p:nvPr>
            <p:ph type="subTitle" idx="1"/>
          </p:nvPr>
        </p:nvSpPr>
        <p:spPr>
          <a:xfrm>
            <a:off x="4668756" y="2296124"/>
            <a:ext cx="4032300" cy="375000"/>
          </a:xfrm>
        </p:spPr>
        <p:txBody>
          <a:bodyPr/>
          <a:lstStyle/>
          <a:p>
            <a:r>
              <a:rPr lang="en-GB" dirty="0"/>
              <a:t>Movies attracting a wider audience with shorter individual viewing sessions compared to series episodes. . </a:t>
            </a:r>
          </a:p>
          <a:p>
            <a:endParaRPr lang="en-GB" dirty="0"/>
          </a:p>
        </p:txBody>
      </p:sp>
      <p:grpSp>
        <p:nvGrpSpPr>
          <p:cNvPr id="3306" name="Google Shape;3306;p72"/>
          <p:cNvGrpSpPr/>
          <p:nvPr/>
        </p:nvGrpSpPr>
        <p:grpSpPr>
          <a:xfrm>
            <a:off x="61105" y="1587142"/>
            <a:ext cx="4032299" cy="3130760"/>
            <a:chOff x="4049800" y="640400"/>
            <a:chExt cx="858900" cy="858900"/>
          </a:xfrm>
        </p:grpSpPr>
        <p:sp>
          <p:nvSpPr>
            <p:cNvPr id="3307" name="Google Shape;3307;p72"/>
            <p:cNvSpPr/>
            <p:nvPr/>
          </p:nvSpPr>
          <p:spPr>
            <a:xfrm>
              <a:off x="4049800" y="640400"/>
              <a:ext cx="858900" cy="858900"/>
            </a:xfrm>
            <a:prstGeom prst="donut">
              <a:avLst>
                <a:gd name="adj" fmla="val 25000"/>
              </a:avLst>
            </a:pr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8" name="Google Shape;3308;p72"/>
            <p:cNvSpPr/>
            <p:nvPr/>
          </p:nvSpPr>
          <p:spPr>
            <a:xfrm>
              <a:off x="4049800" y="640400"/>
              <a:ext cx="858900" cy="858900"/>
            </a:xfrm>
            <a:prstGeom prst="blockArc">
              <a:avLst>
                <a:gd name="adj1" fmla="val 7914150"/>
                <a:gd name="adj2" fmla="val 0"/>
                <a:gd name="adj3"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 name="TextBox 9">
            <a:extLst>
              <a:ext uri="{FF2B5EF4-FFF2-40B4-BE49-F238E27FC236}">
                <a16:creationId xmlns:a16="http://schemas.microsoft.com/office/drawing/2014/main" id="{90A0B6A7-C869-3DB2-7F3A-16281DCAA2E7}"/>
              </a:ext>
            </a:extLst>
          </p:cNvPr>
          <p:cNvSpPr txBox="1"/>
          <p:nvPr/>
        </p:nvSpPr>
        <p:spPr>
          <a:xfrm>
            <a:off x="4572000" y="1878402"/>
            <a:ext cx="4420609" cy="369332"/>
          </a:xfrm>
          <a:prstGeom prst="rect">
            <a:avLst/>
          </a:prstGeom>
          <a:noFill/>
        </p:spPr>
        <p:txBody>
          <a:bodyPr wrap="square">
            <a:spAutoFit/>
          </a:bodyPr>
          <a:lstStyle/>
          <a:p>
            <a:r>
              <a:rPr lang="en-GB" sz="1800" dirty="0">
                <a:solidFill>
                  <a:schemeClr val="tx1"/>
                </a:solidFill>
              </a:rPr>
              <a:t>Total Users watching by program class</a:t>
            </a:r>
            <a:endParaRPr lang="en-GB" dirty="0">
              <a:solidFill>
                <a:schemeClr val="tx1"/>
              </a:solidFill>
            </a:endParaRPr>
          </a:p>
        </p:txBody>
      </p:sp>
      <p:sp>
        <p:nvSpPr>
          <p:cNvPr id="12" name="TextBox 11">
            <a:extLst>
              <a:ext uri="{FF2B5EF4-FFF2-40B4-BE49-F238E27FC236}">
                <a16:creationId xmlns:a16="http://schemas.microsoft.com/office/drawing/2014/main" id="{B89950C6-4CF3-1874-8F5A-B2FF19F8D082}"/>
              </a:ext>
            </a:extLst>
          </p:cNvPr>
          <p:cNvSpPr txBox="1"/>
          <p:nvPr/>
        </p:nvSpPr>
        <p:spPr>
          <a:xfrm>
            <a:off x="2239068" y="4119960"/>
            <a:ext cx="897748" cy="400110"/>
          </a:xfrm>
          <a:prstGeom prst="rect">
            <a:avLst/>
          </a:prstGeom>
          <a:noFill/>
        </p:spPr>
        <p:txBody>
          <a:bodyPr wrap="square">
            <a:spAutoFit/>
          </a:bodyPr>
          <a:lstStyle/>
          <a:p>
            <a:r>
              <a:rPr lang="en-GB" sz="2000" dirty="0"/>
              <a:t>26%</a:t>
            </a:r>
          </a:p>
        </p:txBody>
      </p:sp>
      <p:sp>
        <p:nvSpPr>
          <p:cNvPr id="14" name="TextBox 13">
            <a:extLst>
              <a:ext uri="{FF2B5EF4-FFF2-40B4-BE49-F238E27FC236}">
                <a16:creationId xmlns:a16="http://schemas.microsoft.com/office/drawing/2014/main" id="{2D557618-BBC5-7A4B-96E4-E5E489E93C16}"/>
              </a:ext>
            </a:extLst>
          </p:cNvPr>
          <p:cNvSpPr txBox="1"/>
          <p:nvPr/>
        </p:nvSpPr>
        <p:spPr>
          <a:xfrm>
            <a:off x="1397509" y="1895989"/>
            <a:ext cx="1285135" cy="400110"/>
          </a:xfrm>
          <a:prstGeom prst="rect">
            <a:avLst/>
          </a:prstGeom>
          <a:noFill/>
        </p:spPr>
        <p:txBody>
          <a:bodyPr wrap="square">
            <a:spAutoFit/>
          </a:bodyPr>
          <a:lstStyle/>
          <a:p>
            <a:r>
              <a:rPr lang="en-GB" sz="2000" dirty="0"/>
              <a:t>74%</a:t>
            </a:r>
          </a:p>
        </p:txBody>
      </p:sp>
      <p:sp>
        <p:nvSpPr>
          <p:cNvPr id="16" name="TextBox 15">
            <a:extLst>
              <a:ext uri="{FF2B5EF4-FFF2-40B4-BE49-F238E27FC236}">
                <a16:creationId xmlns:a16="http://schemas.microsoft.com/office/drawing/2014/main" id="{8312C6D6-4C99-2E5F-8A90-D4E3106FBDD4}"/>
              </a:ext>
            </a:extLst>
          </p:cNvPr>
          <p:cNvSpPr txBox="1"/>
          <p:nvPr/>
        </p:nvSpPr>
        <p:spPr>
          <a:xfrm>
            <a:off x="3983853" y="4168294"/>
            <a:ext cx="4575028" cy="738664"/>
          </a:xfrm>
          <a:prstGeom prst="rect">
            <a:avLst/>
          </a:prstGeom>
          <a:noFill/>
        </p:spPr>
        <p:txBody>
          <a:bodyPr wrap="square">
            <a:spAutoFit/>
          </a:bodyPr>
          <a:lstStyle/>
          <a:p>
            <a:r>
              <a:rPr lang="en-GB" dirty="0">
                <a:solidFill>
                  <a:schemeClr val="accent4">
                    <a:lumMod val="10000"/>
                  </a:schemeClr>
                </a:solidFill>
              </a:rPr>
              <a:t>SERIES/EPISODES</a:t>
            </a:r>
          </a:p>
          <a:p>
            <a:endParaRPr lang="en-GB" dirty="0">
              <a:solidFill>
                <a:schemeClr val="accent4">
                  <a:lumMod val="10000"/>
                </a:schemeClr>
              </a:solidFill>
            </a:endParaRPr>
          </a:p>
          <a:p>
            <a:r>
              <a:rPr lang="en-GB" dirty="0">
                <a:solidFill>
                  <a:schemeClr val="accent4">
                    <a:lumMod val="10000"/>
                  </a:schemeClr>
                </a:solidFill>
              </a:rPr>
              <a:t> MOVIE</a:t>
            </a:r>
          </a:p>
        </p:txBody>
      </p:sp>
      <p:sp>
        <p:nvSpPr>
          <p:cNvPr id="17" name="Rectangle 16">
            <a:extLst>
              <a:ext uri="{FF2B5EF4-FFF2-40B4-BE49-F238E27FC236}">
                <a16:creationId xmlns:a16="http://schemas.microsoft.com/office/drawing/2014/main" id="{6A8DA343-291C-16DA-4512-47C1D2581F44}"/>
              </a:ext>
            </a:extLst>
          </p:cNvPr>
          <p:cNvSpPr/>
          <p:nvPr/>
        </p:nvSpPr>
        <p:spPr>
          <a:xfrm>
            <a:off x="3656782" y="4226829"/>
            <a:ext cx="267266" cy="18166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22A41945-F4EE-385C-E1EE-4B8B6A9490F2}"/>
              </a:ext>
            </a:extLst>
          </p:cNvPr>
          <p:cNvSpPr/>
          <p:nvPr/>
        </p:nvSpPr>
        <p:spPr>
          <a:xfrm>
            <a:off x="3656782" y="4657912"/>
            <a:ext cx="267266" cy="181669"/>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41670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5"/>
        <p:cNvGrpSpPr/>
        <p:nvPr/>
      </p:nvGrpSpPr>
      <p:grpSpPr>
        <a:xfrm>
          <a:off x="0" y="0"/>
          <a:ext cx="0" cy="0"/>
          <a:chOff x="0" y="0"/>
          <a:chExt cx="0" cy="0"/>
        </a:xfrm>
      </p:grpSpPr>
      <p:sp>
        <p:nvSpPr>
          <p:cNvPr id="1806" name="Google Shape;1806;p39"/>
          <p:cNvSpPr txBox="1">
            <a:spLocks noGrp="1"/>
          </p:cNvSpPr>
          <p:nvPr>
            <p:ph type="title"/>
          </p:nvPr>
        </p:nvSpPr>
        <p:spPr>
          <a:xfrm>
            <a:off x="1878530" y="57555"/>
            <a:ext cx="5529499" cy="8888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BUILDING A MODEL TO PREDICT USER BEHAVIOR</a:t>
            </a:r>
            <a:endParaRPr dirty="0"/>
          </a:p>
        </p:txBody>
      </p:sp>
      <p:sp>
        <p:nvSpPr>
          <p:cNvPr id="1807" name="Google Shape;1807;p39"/>
          <p:cNvSpPr txBox="1">
            <a:spLocks noGrp="1"/>
          </p:cNvSpPr>
          <p:nvPr>
            <p:ph type="subTitle" idx="1"/>
          </p:nvPr>
        </p:nvSpPr>
        <p:spPr>
          <a:xfrm>
            <a:off x="5506716" y="3669082"/>
            <a:ext cx="25008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It may be due to the user experience: Therefore, I suggest gathering user feedback through a questionnaire. </a:t>
            </a:r>
            <a:endParaRPr dirty="0"/>
          </a:p>
        </p:txBody>
      </p:sp>
      <p:sp>
        <p:nvSpPr>
          <p:cNvPr id="1808" name="Google Shape;1808;p39"/>
          <p:cNvSpPr txBox="1">
            <a:spLocks noGrp="1"/>
          </p:cNvSpPr>
          <p:nvPr>
            <p:ph type="subTitle" idx="2"/>
          </p:nvPr>
        </p:nvSpPr>
        <p:spPr>
          <a:xfrm>
            <a:off x="1926998" y="3834264"/>
            <a:ext cx="25008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Observed decrease in user watch time and the anticipated future decline. </a:t>
            </a:r>
            <a:endParaRPr dirty="0"/>
          </a:p>
        </p:txBody>
      </p:sp>
      <p:sp>
        <p:nvSpPr>
          <p:cNvPr id="1810" name="Google Shape;1810;p39"/>
          <p:cNvSpPr txBox="1">
            <a:spLocks noGrp="1"/>
          </p:cNvSpPr>
          <p:nvPr>
            <p:ph type="subTitle" idx="4"/>
          </p:nvPr>
        </p:nvSpPr>
        <p:spPr>
          <a:xfrm>
            <a:off x="5046566" y="2833375"/>
            <a:ext cx="2500800" cy="45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pic>
        <p:nvPicPr>
          <p:cNvPr id="1028" name="Picture 4">
            <a:extLst>
              <a:ext uri="{FF2B5EF4-FFF2-40B4-BE49-F238E27FC236}">
                <a16:creationId xmlns:a16="http://schemas.microsoft.com/office/drawing/2014/main" id="{7DFBE51C-756F-6FE3-D783-2CD5770D5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05" y="1329687"/>
            <a:ext cx="7079225" cy="2660505"/>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76ACBA3E-DD7C-240D-4AFD-7AF69116BB37}"/>
              </a:ext>
            </a:extLst>
          </p:cNvPr>
          <p:cNvSpPr>
            <a:spLocks noGrp="1"/>
          </p:cNvSpPr>
          <p:nvPr>
            <p:ph type="subTitle" idx="3"/>
          </p:nvPr>
        </p:nvSpPr>
        <p:spPr>
          <a:xfrm>
            <a:off x="-72884" y="356570"/>
            <a:ext cx="2500800" cy="452400"/>
          </a:xfrm>
        </p:spPr>
        <p:txBody>
          <a:bodyPr/>
          <a:lstStyle/>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43"/>
          <p:cNvSpPr txBox="1">
            <a:spLocks noGrp="1"/>
          </p:cNvSpPr>
          <p:nvPr>
            <p:ph type="title"/>
          </p:nvPr>
        </p:nvSpPr>
        <p:spPr>
          <a:xfrm>
            <a:off x="1383562" y="1"/>
            <a:ext cx="6533372" cy="1878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t>PROVIDING RECOMMENDATIONS USING MACHINE LEARNING </a:t>
            </a:r>
            <a:r>
              <a:rPr lang="en-GB" sz="3200" dirty="0"/>
              <a:t>ALGORITHMS</a:t>
            </a:r>
            <a:r>
              <a:rPr lang="en-GB" sz="4000" dirty="0"/>
              <a:t> </a:t>
            </a:r>
            <a:endParaRPr sz="5400" dirty="0"/>
          </a:p>
        </p:txBody>
      </p:sp>
      <p:grpSp>
        <p:nvGrpSpPr>
          <p:cNvPr id="1966" name="Google Shape;1966;p43"/>
          <p:cNvGrpSpPr/>
          <p:nvPr/>
        </p:nvGrpSpPr>
        <p:grpSpPr>
          <a:xfrm>
            <a:off x="3502167" y="3220056"/>
            <a:ext cx="4086450" cy="1878275"/>
            <a:chOff x="2528775" y="2725725"/>
            <a:chExt cx="4086450" cy="1878275"/>
          </a:xfrm>
        </p:grpSpPr>
        <p:sp>
          <p:nvSpPr>
            <p:cNvPr id="1967" name="Google Shape;1967;p43"/>
            <p:cNvSpPr/>
            <p:nvPr/>
          </p:nvSpPr>
          <p:spPr>
            <a:xfrm>
              <a:off x="3044068" y="3010514"/>
              <a:ext cx="2425211" cy="1195697"/>
            </a:xfrm>
            <a:custGeom>
              <a:avLst/>
              <a:gdLst/>
              <a:ahLst/>
              <a:cxnLst/>
              <a:rect l="l" t="t" r="r" b="b"/>
              <a:pathLst>
                <a:path w="26893" h="13259" extrusionOk="0">
                  <a:moveTo>
                    <a:pt x="0" y="0"/>
                  </a:moveTo>
                  <a:lnTo>
                    <a:pt x="777" y="13258"/>
                  </a:lnTo>
                  <a:lnTo>
                    <a:pt x="26116" y="13258"/>
                  </a:lnTo>
                  <a:lnTo>
                    <a:pt x="268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3"/>
            <p:cNvSpPr/>
            <p:nvPr/>
          </p:nvSpPr>
          <p:spPr>
            <a:xfrm>
              <a:off x="3032795" y="2899773"/>
              <a:ext cx="1152771" cy="549286"/>
            </a:xfrm>
            <a:custGeom>
              <a:avLst/>
              <a:gdLst/>
              <a:ahLst/>
              <a:cxnLst/>
              <a:rect l="l" t="t" r="r" b="b"/>
              <a:pathLst>
                <a:path w="12783" h="6091" extrusionOk="0">
                  <a:moveTo>
                    <a:pt x="0" y="0"/>
                  </a:moveTo>
                  <a:lnTo>
                    <a:pt x="351" y="6090"/>
                  </a:lnTo>
                  <a:lnTo>
                    <a:pt x="8972" y="6015"/>
                  </a:lnTo>
                  <a:cubicBezTo>
                    <a:pt x="11078" y="6015"/>
                    <a:pt x="12782" y="4662"/>
                    <a:pt x="12782" y="3008"/>
                  </a:cubicBezTo>
                  <a:cubicBezTo>
                    <a:pt x="12782" y="1353"/>
                    <a:pt x="11078" y="0"/>
                    <a:pt x="8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3"/>
            <p:cNvSpPr/>
            <p:nvPr/>
          </p:nvSpPr>
          <p:spPr>
            <a:xfrm>
              <a:off x="3098266" y="3139292"/>
              <a:ext cx="2316814" cy="944816"/>
            </a:xfrm>
            <a:custGeom>
              <a:avLst/>
              <a:gdLst/>
              <a:ahLst/>
              <a:cxnLst/>
              <a:rect l="l" t="t" r="r" b="b"/>
              <a:pathLst>
                <a:path w="25691" h="10477" extrusionOk="0">
                  <a:moveTo>
                    <a:pt x="1" y="1"/>
                  </a:moveTo>
                  <a:lnTo>
                    <a:pt x="1" y="10477"/>
                  </a:lnTo>
                  <a:lnTo>
                    <a:pt x="25690" y="10477"/>
                  </a:lnTo>
                  <a:lnTo>
                    <a:pt x="256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3"/>
            <p:cNvSpPr/>
            <p:nvPr/>
          </p:nvSpPr>
          <p:spPr>
            <a:xfrm>
              <a:off x="3263297" y="3175454"/>
              <a:ext cx="2242145" cy="960688"/>
            </a:xfrm>
            <a:custGeom>
              <a:avLst/>
              <a:gdLst/>
              <a:ahLst/>
              <a:cxnLst/>
              <a:rect l="l" t="t" r="r" b="b"/>
              <a:pathLst>
                <a:path w="24863" h="10653" extrusionOk="0">
                  <a:moveTo>
                    <a:pt x="24863" y="1"/>
                  </a:moveTo>
                  <a:lnTo>
                    <a:pt x="0" y="176"/>
                  </a:lnTo>
                  <a:lnTo>
                    <a:pt x="0" y="10652"/>
                  </a:lnTo>
                  <a:lnTo>
                    <a:pt x="24186" y="10652"/>
                  </a:lnTo>
                  <a:lnTo>
                    <a:pt x="24863" y="1"/>
                  </a:lnTo>
                  <a:close/>
                </a:path>
              </a:pathLst>
            </a:custGeom>
            <a:solidFill>
              <a:srgbClr val="D0C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3"/>
            <p:cNvSpPr/>
            <p:nvPr/>
          </p:nvSpPr>
          <p:spPr>
            <a:xfrm>
              <a:off x="3145792" y="3082839"/>
              <a:ext cx="2271544" cy="944816"/>
            </a:xfrm>
            <a:custGeom>
              <a:avLst/>
              <a:gdLst/>
              <a:ahLst/>
              <a:cxnLst/>
              <a:rect l="l" t="t" r="r" b="b"/>
              <a:pathLst>
                <a:path w="25189" h="10477" extrusionOk="0">
                  <a:moveTo>
                    <a:pt x="0" y="0"/>
                  </a:moveTo>
                  <a:lnTo>
                    <a:pt x="0" y="10476"/>
                  </a:lnTo>
                  <a:lnTo>
                    <a:pt x="25188" y="10476"/>
                  </a:lnTo>
                  <a:lnTo>
                    <a:pt x="251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3"/>
            <p:cNvSpPr/>
            <p:nvPr/>
          </p:nvSpPr>
          <p:spPr>
            <a:xfrm>
              <a:off x="3059849" y="2795795"/>
              <a:ext cx="2443337" cy="1518902"/>
            </a:xfrm>
            <a:custGeom>
              <a:avLst/>
              <a:gdLst/>
              <a:ahLst/>
              <a:cxnLst/>
              <a:rect l="l" t="t" r="r" b="b"/>
              <a:pathLst>
                <a:path w="27094" h="16843" extrusionOk="0">
                  <a:moveTo>
                    <a:pt x="2808" y="0"/>
                  </a:moveTo>
                  <a:lnTo>
                    <a:pt x="1" y="10100"/>
                  </a:lnTo>
                  <a:lnTo>
                    <a:pt x="24287" y="16842"/>
                  </a:lnTo>
                  <a:lnTo>
                    <a:pt x="27094" y="6742"/>
                  </a:lnTo>
                  <a:lnTo>
                    <a:pt x="28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3"/>
            <p:cNvSpPr/>
            <p:nvPr/>
          </p:nvSpPr>
          <p:spPr>
            <a:xfrm>
              <a:off x="3233898" y="3191326"/>
              <a:ext cx="2167566" cy="944816"/>
            </a:xfrm>
            <a:custGeom>
              <a:avLst/>
              <a:gdLst/>
              <a:ahLst/>
              <a:cxnLst/>
              <a:rect l="l" t="t" r="r" b="b"/>
              <a:pathLst>
                <a:path w="24036" h="10477" extrusionOk="0">
                  <a:moveTo>
                    <a:pt x="1" y="0"/>
                  </a:moveTo>
                  <a:lnTo>
                    <a:pt x="1" y="10476"/>
                  </a:lnTo>
                  <a:lnTo>
                    <a:pt x="24036" y="10476"/>
                  </a:lnTo>
                  <a:lnTo>
                    <a:pt x="24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3"/>
            <p:cNvSpPr/>
            <p:nvPr/>
          </p:nvSpPr>
          <p:spPr>
            <a:xfrm>
              <a:off x="2964979" y="3114402"/>
              <a:ext cx="2540461" cy="1417269"/>
            </a:xfrm>
            <a:custGeom>
              <a:avLst/>
              <a:gdLst/>
              <a:ahLst/>
              <a:cxnLst/>
              <a:rect l="l" t="t" r="r" b="b"/>
              <a:pathLst>
                <a:path w="28171" h="15716" extrusionOk="0">
                  <a:moveTo>
                    <a:pt x="18822" y="1"/>
                  </a:moveTo>
                  <a:cubicBezTo>
                    <a:pt x="16867" y="1"/>
                    <a:pt x="15263" y="1054"/>
                    <a:pt x="14912" y="2432"/>
                  </a:cubicBezTo>
                  <a:lnTo>
                    <a:pt x="0" y="2432"/>
                  </a:lnTo>
                  <a:lnTo>
                    <a:pt x="802" y="15715"/>
                  </a:lnTo>
                  <a:lnTo>
                    <a:pt x="27243" y="15715"/>
                  </a:lnTo>
                  <a:lnTo>
                    <a:pt x="27820" y="6091"/>
                  </a:lnTo>
                  <a:lnTo>
                    <a:pt x="28045" y="2432"/>
                  </a:lnTo>
                  <a:lnTo>
                    <a:pt x="281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3"/>
            <p:cNvSpPr/>
            <p:nvPr/>
          </p:nvSpPr>
          <p:spPr>
            <a:xfrm>
              <a:off x="6583481" y="3433099"/>
              <a:ext cx="31743" cy="45361"/>
            </a:xfrm>
            <a:custGeom>
              <a:avLst/>
              <a:gdLst/>
              <a:ahLst/>
              <a:cxnLst/>
              <a:rect l="l" t="t" r="r" b="b"/>
              <a:pathLst>
                <a:path w="352" h="503"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3"/>
            <p:cNvSpPr/>
            <p:nvPr/>
          </p:nvSpPr>
          <p:spPr>
            <a:xfrm>
              <a:off x="6583481" y="3500915"/>
              <a:ext cx="31743" cy="45270"/>
            </a:xfrm>
            <a:custGeom>
              <a:avLst/>
              <a:gdLst/>
              <a:ahLst/>
              <a:cxnLst/>
              <a:rect l="l" t="t" r="r" b="b"/>
              <a:pathLst>
                <a:path w="352" h="502"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3"/>
            <p:cNvSpPr/>
            <p:nvPr/>
          </p:nvSpPr>
          <p:spPr>
            <a:xfrm>
              <a:off x="6583481" y="3568730"/>
              <a:ext cx="31743" cy="45270"/>
            </a:xfrm>
            <a:custGeom>
              <a:avLst/>
              <a:gdLst/>
              <a:ahLst/>
              <a:cxnLst/>
              <a:rect l="l" t="t" r="r" b="b"/>
              <a:pathLst>
                <a:path w="352" h="502"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3"/>
            <p:cNvSpPr/>
            <p:nvPr/>
          </p:nvSpPr>
          <p:spPr>
            <a:xfrm>
              <a:off x="6583481" y="3634291"/>
              <a:ext cx="31743" cy="45270"/>
            </a:xfrm>
            <a:custGeom>
              <a:avLst/>
              <a:gdLst/>
              <a:ahLst/>
              <a:cxnLst/>
              <a:rect l="l" t="t" r="r" b="b"/>
              <a:pathLst>
                <a:path w="352" h="502" extrusionOk="0">
                  <a:moveTo>
                    <a:pt x="1" y="0"/>
                  </a:moveTo>
                  <a:lnTo>
                    <a:pt x="1" y="502"/>
                  </a:lnTo>
                  <a:lnTo>
                    <a:pt x="352" y="50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3"/>
            <p:cNvSpPr/>
            <p:nvPr/>
          </p:nvSpPr>
          <p:spPr>
            <a:xfrm>
              <a:off x="6583481" y="3702107"/>
              <a:ext cx="31743" cy="45270"/>
            </a:xfrm>
            <a:custGeom>
              <a:avLst/>
              <a:gdLst/>
              <a:ahLst/>
              <a:cxnLst/>
              <a:rect l="l" t="t" r="r" b="b"/>
              <a:pathLst>
                <a:path w="352" h="502" extrusionOk="0">
                  <a:moveTo>
                    <a:pt x="1" y="0"/>
                  </a:moveTo>
                  <a:lnTo>
                    <a:pt x="1" y="502"/>
                  </a:lnTo>
                  <a:lnTo>
                    <a:pt x="352" y="50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3"/>
            <p:cNvSpPr/>
            <p:nvPr/>
          </p:nvSpPr>
          <p:spPr>
            <a:xfrm>
              <a:off x="6583481" y="3769923"/>
              <a:ext cx="31743" cy="45270"/>
            </a:xfrm>
            <a:custGeom>
              <a:avLst/>
              <a:gdLst/>
              <a:ahLst/>
              <a:cxnLst/>
              <a:rect l="l" t="t" r="r" b="b"/>
              <a:pathLst>
                <a:path w="352" h="502" extrusionOk="0">
                  <a:moveTo>
                    <a:pt x="1" y="0"/>
                  </a:moveTo>
                  <a:lnTo>
                    <a:pt x="1" y="501"/>
                  </a:lnTo>
                  <a:lnTo>
                    <a:pt x="352" y="501"/>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3"/>
            <p:cNvSpPr/>
            <p:nvPr/>
          </p:nvSpPr>
          <p:spPr>
            <a:xfrm>
              <a:off x="6583481" y="3837738"/>
              <a:ext cx="31743" cy="45270"/>
            </a:xfrm>
            <a:custGeom>
              <a:avLst/>
              <a:gdLst/>
              <a:ahLst/>
              <a:cxnLst/>
              <a:rect l="l" t="t" r="r" b="b"/>
              <a:pathLst>
                <a:path w="352" h="502" extrusionOk="0">
                  <a:moveTo>
                    <a:pt x="1" y="0"/>
                  </a:moveTo>
                  <a:lnTo>
                    <a:pt x="1" y="501"/>
                  </a:lnTo>
                  <a:lnTo>
                    <a:pt x="352" y="501"/>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3"/>
            <p:cNvSpPr/>
            <p:nvPr/>
          </p:nvSpPr>
          <p:spPr>
            <a:xfrm>
              <a:off x="2528775" y="3548440"/>
              <a:ext cx="754897" cy="120210"/>
            </a:xfrm>
            <a:custGeom>
              <a:avLst/>
              <a:gdLst/>
              <a:ahLst/>
              <a:cxnLst/>
              <a:rect l="l" t="t" r="r" b="b"/>
              <a:pathLst>
                <a:path w="8371" h="1333" extrusionOk="0">
                  <a:moveTo>
                    <a:pt x="175" y="0"/>
                  </a:moveTo>
                  <a:lnTo>
                    <a:pt x="0" y="150"/>
                  </a:lnTo>
                  <a:lnTo>
                    <a:pt x="702" y="927"/>
                  </a:lnTo>
                  <a:cubicBezTo>
                    <a:pt x="851" y="1104"/>
                    <a:pt x="1074" y="1192"/>
                    <a:pt x="1299" y="1192"/>
                  </a:cubicBezTo>
                  <a:cubicBezTo>
                    <a:pt x="1489" y="1192"/>
                    <a:pt x="1680" y="1129"/>
                    <a:pt x="1830" y="1003"/>
                  </a:cubicBezTo>
                  <a:lnTo>
                    <a:pt x="2456" y="451"/>
                  </a:lnTo>
                  <a:cubicBezTo>
                    <a:pt x="2539" y="368"/>
                    <a:pt x="2657" y="319"/>
                    <a:pt x="2780" y="319"/>
                  </a:cubicBezTo>
                  <a:cubicBezTo>
                    <a:pt x="2806" y="319"/>
                    <a:pt x="2831" y="322"/>
                    <a:pt x="2857" y="326"/>
                  </a:cubicBezTo>
                  <a:cubicBezTo>
                    <a:pt x="3008" y="326"/>
                    <a:pt x="3158" y="401"/>
                    <a:pt x="3233" y="501"/>
                  </a:cubicBezTo>
                  <a:lnTo>
                    <a:pt x="3684" y="1028"/>
                  </a:lnTo>
                  <a:cubicBezTo>
                    <a:pt x="3835" y="1203"/>
                    <a:pt x="4035" y="1278"/>
                    <a:pt x="4261" y="1303"/>
                  </a:cubicBezTo>
                  <a:cubicBezTo>
                    <a:pt x="4461" y="1303"/>
                    <a:pt x="4687" y="1253"/>
                    <a:pt x="4837" y="1103"/>
                  </a:cubicBezTo>
                  <a:lnTo>
                    <a:pt x="5389" y="602"/>
                  </a:lnTo>
                  <a:cubicBezTo>
                    <a:pt x="5514" y="501"/>
                    <a:pt x="5664" y="451"/>
                    <a:pt x="5815" y="451"/>
                  </a:cubicBezTo>
                  <a:cubicBezTo>
                    <a:pt x="5965" y="476"/>
                    <a:pt x="6115" y="551"/>
                    <a:pt x="6216" y="677"/>
                  </a:cubicBezTo>
                  <a:lnTo>
                    <a:pt x="6491" y="1028"/>
                  </a:lnTo>
                  <a:cubicBezTo>
                    <a:pt x="6642" y="1203"/>
                    <a:pt x="6842" y="1328"/>
                    <a:pt x="7093" y="1328"/>
                  </a:cubicBezTo>
                  <a:cubicBezTo>
                    <a:pt x="7116" y="1331"/>
                    <a:pt x="7139" y="1332"/>
                    <a:pt x="7162" y="1332"/>
                  </a:cubicBezTo>
                  <a:cubicBezTo>
                    <a:pt x="7364" y="1332"/>
                    <a:pt x="7559" y="1235"/>
                    <a:pt x="7694" y="1078"/>
                  </a:cubicBezTo>
                  <a:lnTo>
                    <a:pt x="8371" y="376"/>
                  </a:lnTo>
                  <a:lnTo>
                    <a:pt x="8196" y="201"/>
                  </a:lnTo>
                  <a:lnTo>
                    <a:pt x="7519" y="902"/>
                  </a:lnTo>
                  <a:cubicBezTo>
                    <a:pt x="7419" y="1028"/>
                    <a:pt x="7268" y="1103"/>
                    <a:pt x="7093" y="1103"/>
                  </a:cubicBezTo>
                  <a:cubicBezTo>
                    <a:pt x="6917" y="1078"/>
                    <a:pt x="6767" y="1003"/>
                    <a:pt x="6667" y="877"/>
                  </a:cubicBezTo>
                  <a:lnTo>
                    <a:pt x="6391" y="526"/>
                  </a:lnTo>
                  <a:cubicBezTo>
                    <a:pt x="6266" y="351"/>
                    <a:pt x="6065" y="251"/>
                    <a:pt x="5840" y="226"/>
                  </a:cubicBezTo>
                  <a:cubicBezTo>
                    <a:pt x="5811" y="222"/>
                    <a:pt x="5782" y="221"/>
                    <a:pt x="5754" y="221"/>
                  </a:cubicBezTo>
                  <a:cubicBezTo>
                    <a:pt x="5558" y="221"/>
                    <a:pt x="5366" y="295"/>
                    <a:pt x="5213" y="426"/>
                  </a:cubicBezTo>
                  <a:lnTo>
                    <a:pt x="4687" y="927"/>
                  </a:lnTo>
                  <a:cubicBezTo>
                    <a:pt x="4583" y="1010"/>
                    <a:pt x="4462" y="1059"/>
                    <a:pt x="4338" y="1059"/>
                  </a:cubicBezTo>
                  <a:cubicBezTo>
                    <a:pt x="4312" y="1059"/>
                    <a:pt x="4286" y="1057"/>
                    <a:pt x="4261" y="1053"/>
                  </a:cubicBezTo>
                  <a:cubicBezTo>
                    <a:pt x="4110" y="1053"/>
                    <a:pt x="3985" y="977"/>
                    <a:pt x="3885" y="877"/>
                  </a:cubicBezTo>
                  <a:lnTo>
                    <a:pt x="3434" y="351"/>
                  </a:lnTo>
                  <a:cubicBezTo>
                    <a:pt x="3283" y="175"/>
                    <a:pt x="3083" y="100"/>
                    <a:pt x="2882" y="75"/>
                  </a:cubicBezTo>
                  <a:cubicBezTo>
                    <a:pt x="2854" y="72"/>
                    <a:pt x="2825" y="70"/>
                    <a:pt x="2797" y="70"/>
                  </a:cubicBezTo>
                  <a:cubicBezTo>
                    <a:pt x="2606" y="70"/>
                    <a:pt x="2434" y="144"/>
                    <a:pt x="2281" y="276"/>
                  </a:cubicBezTo>
                  <a:lnTo>
                    <a:pt x="1654" y="827"/>
                  </a:lnTo>
                  <a:cubicBezTo>
                    <a:pt x="1551" y="919"/>
                    <a:pt x="1422" y="963"/>
                    <a:pt x="1294" y="963"/>
                  </a:cubicBezTo>
                  <a:cubicBezTo>
                    <a:pt x="1140" y="963"/>
                    <a:pt x="986" y="900"/>
                    <a:pt x="877" y="777"/>
                  </a:cubicBezTo>
                  <a:lnTo>
                    <a:pt x="1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3"/>
            <p:cNvSpPr/>
            <p:nvPr/>
          </p:nvSpPr>
          <p:spPr>
            <a:xfrm>
              <a:off x="4235175" y="3453480"/>
              <a:ext cx="594467" cy="1078192"/>
            </a:xfrm>
            <a:custGeom>
              <a:avLst/>
              <a:gdLst/>
              <a:ahLst/>
              <a:cxnLst/>
              <a:rect l="l" t="t" r="r" b="b"/>
              <a:pathLst>
                <a:path w="6592" h="11956" extrusionOk="0">
                  <a:moveTo>
                    <a:pt x="3284" y="0"/>
                  </a:moveTo>
                  <a:lnTo>
                    <a:pt x="0" y="11955"/>
                  </a:lnTo>
                  <a:lnTo>
                    <a:pt x="6592" y="11955"/>
                  </a:lnTo>
                  <a:lnTo>
                    <a:pt x="3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3"/>
            <p:cNvSpPr/>
            <p:nvPr/>
          </p:nvSpPr>
          <p:spPr>
            <a:xfrm>
              <a:off x="3640704" y="4262577"/>
              <a:ext cx="594557" cy="269097"/>
            </a:xfrm>
            <a:custGeom>
              <a:avLst/>
              <a:gdLst/>
              <a:ahLst/>
              <a:cxnLst/>
              <a:rect l="l" t="t" r="r" b="b"/>
              <a:pathLst>
                <a:path w="6593" h="2984" extrusionOk="0">
                  <a:moveTo>
                    <a:pt x="3284" y="1"/>
                  </a:moveTo>
                  <a:lnTo>
                    <a:pt x="1" y="2983"/>
                  </a:lnTo>
                  <a:lnTo>
                    <a:pt x="6592" y="2983"/>
                  </a:lnTo>
                  <a:lnTo>
                    <a:pt x="32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3"/>
            <p:cNvSpPr/>
            <p:nvPr/>
          </p:nvSpPr>
          <p:spPr>
            <a:xfrm>
              <a:off x="4820538" y="3830884"/>
              <a:ext cx="594557" cy="700789"/>
            </a:xfrm>
            <a:custGeom>
              <a:avLst/>
              <a:gdLst/>
              <a:ahLst/>
              <a:cxnLst/>
              <a:rect l="l" t="t" r="r" b="b"/>
              <a:pathLst>
                <a:path w="6593" h="7771" extrusionOk="0">
                  <a:moveTo>
                    <a:pt x="3309" y="1"/>
                  </a:moveTo>
                  <a:lnTo>
                    <a:pt x="1" y="7770"/>
                  </a:lnTo>
                  <a:lnTo>
                    <a:pt x="6592" y="7770"/>
                  </a:lnTo>
                  <a:lnTo>
                    <a:pt x="33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3"/>
            <p:cNvSpPr/>
            <p:nvPr/>
          </p:nvSpPr>
          <p:spPr>
            <a:xfrm>
              <a:off x="6004882" y="3991405"/>
              <a:ext cx="594557" cy="540268"/>
            </a:xfrm>
            <a:custGeom>
              <a:avLst/>
              <a:gdLst/>
              <a:ahLst/>
              <a:cxnLst/>
              <a:rect l="l" t="t" r="r" b="b"/>
              <a:pathLst>
                <a:path w="6593" h="5991" extrusionOk="0">
                  <a:moveTo>
                    <a:pt x="3309" y="0"/>
                  </a:moveTo>
                  <a:lnTo>
                    <a:pt x="1" y="5990"/>
                  </a:lnTo>
                  <a:lnTo>
                    <a:pt x="6592" y="5990"/>
                  </a:lnTo>
                  <a:lnTo>
                    <a:pt x="33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3"/>
            <p:cNvSpPr/>
            <p:nvPr/>
          </p:nvSpPr>
          <p:spPr>
            <a:xfrm>
              <a:off x="5410501" y="3659181"/>
              <a:ext cx="594467" cy="872492"/>
            </a:xfrm>
            <a:custGeom>
              <a:avLst/>
              <a:gdLst/>
              <a:ahLst/>
              <a:cxnLst/>
              <a:rect l="l" t="t" r="r" b="b"/>
              <a:pathLst>
                <a:path w="6592" h="9675" extrusionOk="0">
                  <a:moveTo>
                    <a:pt x="3308" y="0"/>
                  </a:moveTo>
                  <a:lnTo>
                    <a:pt x="0" y="9674"/>
                  </a:lnTo>
                  <a:lnTo>
                    <a:pt x="6592" y="9674"/>
                  </a:lnTo>
                  <a:lnTo>
                    <a:pt x="3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3"/>
            <p:cNvSpPr/>
            <p:nvPr/>
          </p:nvSpPr>
          <p:spPr>
            <a:xfrm>
              <a:off x="3618158" y="3207107"/>
              <a:ext cx="2445591" cy="845438"/>
            </a:xfrm>
            <a:custGeom>
              <a:avLst/>
              <a:gdLst/>
              <a:ahLst/>
              <a:cxnLst/>
              <a:rect l="l" t="t" r="r" b="b"/>
              <a:pathLst>
                <a:path w="27119" h="9375" extrusionOk="0">
                  <a:moveTo>
                    <a:pt x="9950" y="1"/>
                  </a:moveTo>
                  <a:lnTo>
                    <a:pt x="6191" y="8798"/>
                  </a:lnTo>
                  <a:lnTo>
                    <a:pt x="2782" y="6943"/>
                  </a:lnTo>
                  <a:lnTo>
                    <a:pt x="0" y="8898"/>
                  </a:lnTo>
                  <a:lnTo>
                    <a:pt x="226" y="9249"/>
                  </a:lnTo>
                  <a:lnTo>
                    <a:pt x="2807" y="7419"/>
                  </a:lnTo>
                  <a:lnTo>
                    <a:pt x="6391" y="9374"/>
                  </a:lnTo>
                  <a:lnTo>
                    <a:pt x="9975" y="978"/>
                  </a:lnTo>
                  <a:lnTo>
                    <a:pt x="12983" y="6868"/>
                  </a:lnTo>
                  <a:lnTo>
                    <a:pt x="16943" y="2056"/>
                  </a:lnTo>
                  <a:lnTo>
                    <a:pt x="20702" y="6341"/>
                  </a:lnTo>
                  <a:lnTo>
                    <a:pt x="23158" y="3459"/>
                  </a:lnTo>
                  <a:lnTo>
                    <a:pt x="26792" y="8597"/>
                  </a:lnTo>
                  <a:lnTo>
                    <a:pt x="27118" y="8372"/>
                  </a:lnTo>
                  <a:lnTo>
                    <a:pt x="23183" y="2783"/>
                  </a:lnTo>
                  <a:lnTo>
                    <a:pt x="20702" y="5715"/>
                  </a:lnTo>
                  <a:lnTo>
                    <a:pt x="16918" y="1429"/>
                  </a:lnTo>
                  <a:lnTo>
                    <a:pt x="13058" y="6116"/>
                  </a:lnTo>
                  <a:lnTo>
                    <a:pt x="99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3"/>
            <p:cNvSpPr/>
            <p:nvPr/>
          </p:nvSpPr>
          <p:spPr>
            <a:xfrm>
              <a:off x="5998118" y="3898700"/>
              <a:ext cx="101813" cy="101813"/>
            </a:xfrm>
            <a:custGeom>
              <a:avLst/>
              <a:gdLst/>
              <a:ahLst/>
              <a:cxnLst/>
              <a:rect l="l" t="t" r="r" b="b"/>
              <a:pathLst>
                <a:path w="1129" h="1129" extrusionOk="0">
                  <a:moveTo>
                    <a:pt x="552" y="1"/>
                  </a:moveTo>
                  <a:cubicBezTo>
                    <a:pt x="251" y="1"/>
                    <a:pt x="0" y="251"/>
                    <a:pt x="0" y="577"/>
                  </a:cubicBezTo>
                  <a:cubicBezTo>
                    <a:pt x="0" y="878"/>
                    <a:pt x="251" y="1129"/>
                    <a:pt x="552" y="1129"/>
                  </a:cubicBezTo>
                  <a:cubicBezTo>
                    <a:pt x="878" y="1129"/>
                    <a:pt x="1128" y="878"/>
                    <a:pt x="1128" y="577"/>
                  </a:cubicBezTo>
                  <a:cubicBezTo>
                    <a:pt x="1128" y="251"/>
                    <a:pt x="878"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3"/>
            <p:cNvSpPr/>
            <p:nvPr/>
          </p:nvSpPr>
          <p:spPr>
            <a:xfrm>
              <a:off x="5433046" y="3699852"/>
              <a:ext cx="101813" cy="101813"/>
            </a:xfrm>
            <a:custGeom>
              <a:avLst/>
              <a:gdLst/>
              <a:ahLst/>
              <a:cxnLst/>
              <a:rect l="l" t="t" r="r" b="b"/>
              <a:pathLst>
                <a:path w="1129" h="1129" extrusionOk="0">
                  <a:moveTo>
                    <a:pt x="577" y="0"/>
                  </a:moveTo>
                  <a:cubicBezTo>
                    <a:pt x="251" y="0"/>
                    <a:pt x="1" y="251"/>
                    <a:pt x="1" y="552"/>
                  </a:cubicBezTo>
                  <a:cubicBezTo>
                    <a:pt x="1" y="877"/>
                    <a:pt x="251" y="1128"/>
                    <a:pt x="577" y="1128"/>
                  </a:cubicBezTo>
                  <a:cubicBezTo>
                    <a:pt x="878" y="1128"/>
                    <a:pt x="1129" y="877"/>
                    <a:pt x="1129" y="552"/>
                  </a:cubicBezTo>
                  <a:cubicBezTo>
                    <a:pt x="1129" y="251"/>
                    <a:pt x="878"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3"/>
            <p:cNvSpPr/>
            <p:nvPr/>
          </p:nvSpPr>
          <p:spPr>
            <a:xfrm>
              <a:off x="5656784" y="3448971"/>
              <a:ext cx="101813" cy="101813"/>
            </a:xfrm>
            <a:custGeom>
              <a:avLst/>
              <a:gdLst/>
              <a:ahLst/>
              <a:cxnLst/>
              <a:rect l="l" t="t" r="r" b="b"/>
              <a:pathLst>
                <a:path w="1129" h="1129" extrusionOk="0">
                  <a:moveTo>
                    <a:pt x="577" y="0"/>
                  </a:moveTo>
                  <a:cubicBezTo>
                    <a:pt x="252" y="0"/>
                    <a:pt x="1" y="251"/>
                    <a:pt x="1" y="577"/>
                  </a:cubicBezTo>
                  <a:cubicBezTo>
                    <a:pt x="1" y="877"/>
                    <a:pt x="252" y="1128"/>
                    <a:pt x="577" y="1128"/>
                  </a:cubicBezTo>
                  <a:cubicBezTo>
                    <a:pt x="878" y="1128"/>
                    <a:pt x="1129" y="877"/>
                    <a:pt x="1129" y="577"/>
                  </a:cubicBezTo>
                  <a:cubicBezTo>
                    <a:pt x="1129" y="251"/>
                    <a:pt x="878"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3"/>
            <p:cNvSpPr/>
            <p:nvPr/>
          </p:nvSpPr>
          <p:spPr>
            <a:xfrm>
              <a:off x="5094056" y="3313340"/>
              <a:ext cx="101813" cy="101813"/>
            </a:xfrm>
            <a:custGeom>
              <a:avLst/>
              <a:gdLst/>
              <a:ahLst/>
              <a:cxnLst/>
              <a:rect l="l" t="t" r="r" b="b"/>
              <a:pathLst>
                <a:path w="1129" h="1129" extrusionOk="0">
                  <a:moveTo>
                    <a:pt x="552" y="1"/>
                  </a:moveTo>
                  <a:cubicBezTo>
                    <a:pt x="251" y="1"/>
                    <a:pt x="0" y="251"/>
                    <a:pt x="0" y="577"/>
                  </a:cubicBezTo>
                  <a:cubicBezTo>
                    <a:pt x="0" y="878"/>
                    <a:pt x="251" y="1128"/>
                    <a:pt x="552" y="1128"/>
                  </a:cubicBezTo>
                  <a:cubicBezTo>
                    <a:pt x="877" y="1128"/>
                    <a:pt x="1128" y="878"/>
                    <a:pt x="1128" y="577"/>
                  </a:cubicBezTo>
                  <a:cubicBezTo>
                    <a:pt x="1128" y="251"/>
                    <a:pt x="877"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3"/>
            <p:cNvSpPr/>
            <p:nvPr/>
          </p:nvSpPr>
          <p:spPr>
            <a:xfrm>
              <a:off x="4754977" y="3726997"/>
              <a:ext cx="101813" cy="101723"/>
            </a:xfrm>
            <a:custGeom>
              <a:avLst/>
              <a:gdLst/>
              <a:ahLst/>
              <a:cxnLst/>
              <a:rect l="l" t="t" r="r" b="b"/>
              <a:pathLst>
                <a:path w="1129" h="1128" extrusionOk="0">
                  <a:moveTo>
                    <a:pt x="552" y="0"/>
                  </a:moveTo>
                  <a:cubicBezTo>
                    <a:pt x="251" y="0"/>
                    <a:pt x="1" y="276"/>
                    <a:pt x="1" y="576"/>
                  </a:cubicBezTo>
                  <a:cubicBezTo>
                    <a:pt x="1" y="877"/>
                    <a:pt x="251" y="1128"/>
                    <a:pt x="552" y="1128"/>
                  </a:cubicBezTo>
                  <a:cubicBezTo>
                    <a:pt x="878" y="1128"/>
                    <a:pt x="1129" y="877"/>
                    <a:pt x="1129" y="576"/>
                  </a:cubicBezTo>
                  <a:cubicBezTo>
                    <a:pt x="1129" y="276"/>
                    <a:pt x="878"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3"/>
            <p:cNvSpPr/>
            <p:nvPr/>
          </p:nvSpPr>
          <p:spPr>
            <a:xfrm>
              <a:off x="4467931" y="3191326"/>
              <a:ext cx="99559" cy="101723"/>
            </a:xfrm>
            <a:custGeom>
              <a:avLst/>
              <a:gdLst/>
              <a:ahLst/>
              <a:cxnLst/>
              <a:rect l="l" t="t" r="r" b="b"/>
              <a:pathLst>
                <a:path w="1104" h="1128" extrusionOk="0">
                  <a:moveTo>
                    <a:pt x="552" y="0"/>
                  </a:moveTo>
                  <a:cubicBezTo>
                    <a:pt x="252" y="0"/>
                    <a:pt x="1" y="251"/>
                    <a:pt x="1" y="552"/>
                  </a:cubicBezTo>
                  <a:cubicBezTo>
                    <a:pt x="1" y="852"/>
                    <a:pt x="252" y="1128"/>
                    <a:pt x="552" y="1128"/>
                  </a:cubicBezTo>
                  <a:cubicBezTo>
                    <a:pt x="853" y="1128"/>
                    <a:pt x="1104" y="852"/>
                    <a:pt x="1104" y="552"/>
                  </a:cubicBezTo>
                  <a:cubicBezTo>
                    <a:pt x="1104" y="251"/>
                    <a:pt x="853"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3"/>
            <p:cNvSpPr/>
            <p:nvPr/>
          </p:nvSpPr>
          <p:spPr>
            <a:xfrm>
              <a:off x="4135706" y="3975534"/>
              <a:ext cx="101813" cy="101813"/>
            </a:xfrm>
            <a:custGeom>
              <a:avLst/>
              <a:gdLst/>
              <a:ahLst/>
              <a:cxnLst/>
              <a:rect l="l" t="t" r="r" b="b"/>
              <a:pathLst>
                <a:path w="1129" h="1129" extrusionOk="0">
                  <a:moveTo>
                    <a:pt x="552" y="1"/>
                  </a:moveTo>
                  <a:cubicBezTo>
                    <a:pt x="251" y="1"/>
                    <a:pt x="1" y="252"/>
                    <a:pt x="1" y="552"/>
                  </a:cubicBezTo>
                  <a:cubicBezTo>
                    <a:pt x="1" y="878"/>
                    <a:pt x="251" y="1129"/>
                    <a:pt x="552" y="1129"/>
                  </a:cubicBezTo>
                  <a:cubicBezTo>
                    <a:pt x="878" y="1129"/>
                    <a:pt x="1128" y="878"/>
                    <a:pt x="1128" y="552"/>
                  </a:cubicBezTo>
                  <a:cubicBezTo>
                    <a:pt x="1128" y="252"/>
                    <a:pt x="878"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3"/>
            <p:cNvSpPr/>
            <p:nvPr/>
          </p:nvSpPr>
          <p:spPr>
            <a:xfrm>
              <a:off x="3837388" y="3801576"/>
              <a:ext cx="99559" cy="101723"/>
            </a:xfrm>
            <a:custGeom>
              <a:avLst/>
              <a:gdLst/>
              <a:ahLst/>
              <a:cxnLst/>
              <a:rect l="l" t="t" r="r" b="b"/>
              <a:pathLst>
                <a:path w="1104" h="1128" extrusionOk="0">
                  <a:moveTo>
                    <a:pt x="552" y="0"/>
                  </a:moveTo>
                  <a:cubicBezTo>
                    <a:pt x="251" y="0"/>
                    <a:pt x="0" y="251"/>
                    <a:pt x="0" y="551"/>
                  </a:cubicBezTo>
                  <a:cubicBezTo>
                    <a:pt x="0" y="877"/>
                    <a:pt x="251" y="1128"/>
                    <a:pt x="552" y="1128"/>
                  </a:cubicBezTo>
                  <a:cubicBezTo>
                    <a:pt x="852" y="1128"/>
                    <a:pt x="1103" y="877"/>
                    <a:pt x="1103" y="551"/>
                  </a:cubicBezTo>
                  <a:cubicBezTo>
                    <a:pt x="1103" y="251"/>
                    <a:pt x="8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3"/>
            <p:cNvSpPr/>
            <p:nvPr/>
          </p:nvSpPr>
          <p:spPr>
            <a:xfrm>
              <a:off x="3577487" y="3950734"/>
              <a:ext cx="101723" cy="101813"/>
            </a:xfrm>
            <a:custGeom>
              <a:avLst/>
              <a:gdLst/>
              <a:ahLst/>
              <a:cxnLst/>
              <a:rect l="l" t="t" r="r" b="b"/>
              <a:pathLst>
                <a:path w="1128" h="1129" extrusionOk="0">
                  <a:moveTo>
                    <a:pt x="577" y="0"/>
                  </a:moveTo>
                  <a:cubicBezTo>
                    <a:pt x="251" y="0"/>
                    <a:pt x="0" y="251"/>
                    <a:pt x="0" y="552"/>
                  </a:cubicBezTo>
                  <a:cubicBezTo>
                    <a:pt x="0" y="877"/>
                    <a:pt x="251" y="1128"/>
                    <a:pt x="577" y="1128"/>
                  </a:cubicBezTo>
                  <a:cubicBezTo>
                    <a:pt x="877" y="1128"/>
                    <a:pt x="1128" y="877"/>
                    <a:pt x="1128" y="552"/>
                  </a:cubicBezTo>
                  <a:cubicBezTo>
                    <a:pt x="1128" y="251"/>
                    <a:pt x="877" y="0"/>
                    <a:pt x="577"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3"/>
            <p:cNvSpPr/>
            <p:nvPr/>
          </p:nvSpPr>
          <p:spPr>
            <a:xfrm>
              <a:off x="5469208" y="2725725"/>
              <a:ext cx="156102" cy="153757"/>
            </a:xfrm>
            <a:custGeom>
              <a:avLst/>
              <a:gdLst/>
              <a:ahLst/>
              <a:cxnLst/>
              <a:rect l="l" t="t" r="r" b="b"/>
              <a:pathLst>
                <a:path w="1731" h="1705" extrusionOk="0">
                  <a:moveTo>
                    <a:pt x="301" y="0"/>
                  </a:moveTo>
                  <a:lnTo>
                    <a:pt x="1" y="301"/>
                  </a:lnTo>
                  <a:lnTo>
                    <a:pt x="1429" y="1704"/>
                  </a:lnTo>
                  <a:lnTo>
                    <a:pt x="1730" y="1404"/>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3"/>
            <p:cNvSpPr/>
            <p:nvPr/>
          </p:nvSpPr>
          <p:spPr>
            <a:xfrm>
              <a:off x="5471463" y="2725725"/>
              <a:ext cx="151502" cy="153757"/>
            </a:xfrm>
            <a:custGeom>
              <a:avLst/>
              <a:gdLst/>
              <a:ahLst/>
              <a:cxnLst/>
              <a:rect l="l" t="t" r="r" b="b"/>
              <a:pathLst>
                <a:path w="1680" h="1705" extrusionOk="0">
                  <a:moveTo>
                    <a:pt x="1379" y="0"/>
                  </a:moveTo>
                  <a:lnTo>
                    <a:pt x="1" y="1404"/>
                  </a:lnTo>
                  <a:lnTo>
                    <a:pt x="276" y="1704"/>
                  </a:lnTo>
                  <a:lnTo>
                    <a:pt x="1680" y="301"/>
                  </a:lnTo>
                  <a:lnTo>
                    <a:pt x="1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3"/>
            <p:cNvSpPr/>
            <p:nvPr/>
          </p:nvSpPr>
          <p:spPr>
            <a:xfrm>
              <a:off x="5738217" y="3143801"/>
              <a:ext cx="533415" cy="22725"/>
            </a:xfrm>
            <a:custGeom>
              <a:avLst/>
              <a:gdLst/>
              <a:ahLst/>
              <a:cxnLst/>
              <a:rect l="l" t="t" r="r" b="b"/>
              <a:pathLst>
                <a:path w="5915" h="252" extrusionOk="0">
                  <a:moveTo>
                    <a:pt x="0" y="1"/>
                  </a:moveTo>
                  <a:lnTo>
                    <a:pt x="0" y="251"/>
                  </a:lnTo>
                  <a:lnTo>
                    <a:pt x="5915" y="251"/>
                  </a:lnTo>
                  <a:lnTo>
                    <a:pt x="59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3"/>
            <p:cNvSpPr/>
            <p:nvPr/>
          </p:nvSpPr>
          <p:spPr>
            <a:xfrm>
              <a:off x="5747235" y="3216125"/>
              <a:ext cx="296151" cy="22725"/>
            </a:xfrm>
            <a:custGeom>
              <a:avLst/>
              <a:gdLst/>
              <a:ahLst/>
              <a:cxnLst/>
              <a:rect l="l" t="t" r="r" b="b"/>
              <a:pathLst>
                <a:path w="3284" h="252" extrusionOk="0">
                  <a:moveTo>
                    <a:pt x="0" y="1"/>
                  </a:moveTo>
                  <a:lnTo>
                    <a:pt x="0" y="251"/>
                  </a:lnTo>
                  <a:lnTo>
                    <a:pt x="3284" y="251"/>
                  </a:lnTo>
                  <a:lnTo>
                    <a:pt x="32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3"/>
            <p:cNvSpPr/>
            <p:nvPr/>
          </p:nvSpPr>
          <p:spPr>
            <a:xfrm>
              <a:off x="2736642" y="4004932"/>
              <a:ext cx="178647" cy="180901"/>
            </a:xfrm>
            <a:custGeom>
              <a:avLst/>
              <a:gdLst/>
              <a:ahLst/>
              <a:cxnLst/>
              <a:rect l="l" t="t" r="r" b="b"/>
              <a:pathLst>
                <a:path w="1981" h="2006" extrusionOk="0">
                  <a:moveTo>
                    <a:pt x="1003" y="427"/>
                  </a:moveTo>
                  <a:cubicBezTo>
                    <a:pt x="1329" y="427"/>
                    <a:pt x="1580" y="677"/>
                    <a:pt x="1580" y="1003"/>
                  </a:cubicBezTo>
                  <a:cubicBezTo>
                    <a:pt x="1580" y="1329"/>
                    <a:pt x="1329" y="1580"/>
                    <a:pt x="1003" y="1580"/>
                  </a:cubicBezTo>
                  <a:cubicBezTo>
                    <a:pt x="677" y="1580"/>
                    <a:pt x="427" y="1329"/>
                    <a:pt x="427" y="1003"/>
                  </a:cubicBezTo>
                  <a:cubicBezTo>
                    <a:pt x="427" y="677"/>
                    <a:pt x="677" y="427"/>
                    <a:pt x="1003" y="427"/>
                  </a:cubicBezTo>
                  <a:close/>
                  <a:moveTo>
                    <a:pt x="1003" y="1"/>
                  </a:moveTo>
                  <a:cubicBezTo>
                    <a:pt x="452" y="1"/>
                    <a:pt x="1" y="452"/>
                    <a:pt x="1" y="1003"/>
                  </a:cubicBezTo>
                  <a:cubicBezTo>
                    <a:pt x="1" y="1555"/>
                    <a:pt x="452" y="2006"/>
                    <a:pt x="1003" y="2006"/>
                  </a:cubicBezTo>
                  <a:cubicBezTo>
                    <a:pt x="1555" y="2006"/>
                    <a:pt x="1981" y="1555"/>
                    <a:pt x="1981" y="1003"/>
                  </a:cubicBezTo>
                  <a:cubicBezTo>
                    <a:pt x="1981" y="452"/>
                    <a:pt x="1555" y="1"/>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3"/>
            <p:cNvSpPr/>
            <p:nvPr/>
          </p:nvSpPr>
          <p:spPr>
            <a:xfrm>
              <a:off x="3518779" y="4148770"/>
              <a:ext cx="157725" cy="448465"/>
            </a:xfrm>
            <a:custGeom>
              <a:avLst/>
              <a:gdLst/>
              <a:ahLst/>
              <a:cxnLst/>
              <a:rect l="l" t="t" r="r" b="b"/>
              <a:pathLst>
                <a:path w="1749" h="4973" extrusionOk="0">
                  <a:moveTo>
                    <a:pt x="914" y="1"/>
                  </a:moveTo>
                  <a:cubicBezTo>
                    <a:pt x="697" y="1"/>
                    <a:pt x="497" y="181"/>
                    <a:pt x="426" y="611"/>
                  </a:cubicBezTo>
                  <a:cubicBezTo>
                    <a:pt x="176" y="2009"/>
                    <a:pt x="1" y="4972"/>
                    <a:pt x="618" y="4972"/>
                  </a:cubicBezTo>
                  <a:cubicBezTo>
                    <a:pt x="621" y="4972"/>
                    <a:pt x="623" y="4972"/>
                    <a:pt x="626" y="4972"/>
                  </a:cubicBezTo>
                  <a:cubicBezTo>
                    <a:pt x="1228" y="4947"/>
                    <a:pt x="1553" y="4722"/>
                    <a:pt x="1203" y="4621"/>
                  </a:cubicBezTo>
                  <a:cubicBezTo>
                    <a:pt x="827" y="4546"/>
                    <a:pt x="827" y="4496"/>
                    <a:pt x="827" y="4396"/>
                  </a:cubicBezTo>
                  <a:cubicBezTo>
                    <a:pt x="852" y="3694"/>
                    <a:pt x="1403" y="2366"/>
                    <a:pt x="1604" y="1338"/>
                  </a:cubicBezTo>
                  <a:cubicBezTo>
                    <a:pt x="1748" y="582"/>
                    <a:pt x="1304" y="1"/>
                    <a:pt x="914" y="1"/>
                  </a:cubicBezTo>
                  <a:close/>
                </a:path>
              </a:pathLst>
            </a:custGeom>
            <a:solidFill>
              <a:srgbClr val="EF89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3"/>
            <p:cNvSpPr/>
            <p:nvPr/>
          </p:nvSpPr>
          <p:spPr>
            <a:xfrm>
              <a:off x="3548088" y="4565493"/>
              <a:ext cx="133466" cy="38507"/>
            </a:xfrm>
            <a:custGeom>
              <a:avLst/>
              <a:gdLst/>
              <a:ahLst/>
              <a:cxnLst/>
              <a:rect l="l" t="t" r="r" b="b"/>
              <a:pathLst>
                <a:path w="1480" h="427" extrusionOk="0">
                  <a:moveTo>
                    <a:pt x="878" y="0"/>
                  </a:moveTo>
                  <a:cubicBezTo>
                    <a:pt x="745" y="113"/>
                    <a:pt x="575" y="146"/>
                    <a:pt x="420" y="146"/>
                  </a:cubicBezTo>
                  <a:cubicBezTo>
                    <a:pt x="194" y="146"/>
                    <a:pt x="0" y="76"/>
                    <a:pt x="0" y="75"/>
                  </a:cubicBezTo>
                  <a:lnTo>
                    <a:pt x="0" y="75"/>
                  </a:lnTo>
                  <a:cubicBezTo>
                    <a:pt x="13" y="339"/>
                    <a:pt x="201" y="426"/>
                    <a:pt x="430" y="426"/>
                  </a:cubicBezTo>
                  <a:cubicBezTo>
                    <a:pt x="658" y="426"/>
                    <a:pt x="928" y="339"/>
                    <a:pt x="1103" y="251"/>
                  </a:cubicBezTo>
                  <a:cubicBezTo>
                    <a:pt x="1479" y="50"/>
                    <a:pt x="878" y="0"/>
                    <a:pt x="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3"/>
            <p:cNvSpPr/>
            <p:nvPr/>
          </p:nvSpPr>
          <p:spPr>
            <a:xfrm>
              <a:off x="3281333" y="3693089"/>
              <a:ext cx="436381" cy="774105"/>
            </a:xfrm>
            <a:custGeom>
              <a:avLst/>
              <a:gdLst/>
              <a:ahLst/>
              <a:cxnLst/>
              <a:rect l="l" t="t" r="r" b="b"/>
              <a:pathLst>
                <a:path w="4839" h="8584" extrusionOk="0">
                  <a:moveTo>
                    <a:pt x="803" y="0"/>
                  </a:moveTo>
                  <a:lnTo>
                    <a:pt x="1" y="2732"/>
                  </a:lnTo>
                  <a:cubicBezTo>
                    <a:pt x="1" y="2732"/>
                    <a:pt x="2332" y="4336"/>
                    <a:pt x="2683" y="5188"/>
                  </a:cubicBezTo>
                  <a:cubicBezTo>
                    <a:pt x="2983" y="5915"/>
                    <a:pt x="2582" y="8396"/>
                    <a:pt x="2582" y="8396"/>
                  </a:cubicBezTo>
                  <a:cubicBezTo>
                    <a:pt x="2840" y="8541"/>
                    <a:pt x="3107" y="8583"/>
                    <a:pt x="3331" y="8583"/>
                  </a:cubicBezTo>
                  <a:cubicBezTo>
                    <a:pt x="3651" y="8583"/>
                    <a:pt x="3886" y="8496"/>
                    <a:pt x="3886" y="8496"/>
                  </a:cubicBezTo>
                  <a:cubicBezTo>
                    <a:pt x="3886" y="8496"/>
                    <a:pt x="4838" y="4361"/>
                    <a:pt x="4412" y="3358"/>
                  </a:cubicBezTo>
                  <a:cubicBezTo>
                    <a:pt x="3961" y="2206"/>
                    <a:pt x="803" y="0"/>
                    <a:pt x="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3"/>
            <p:cNvSpPr/>
            <p:nvPr/>
          </p:nvSpPr>
          <p:spPr>
            <a:xfrm>
              <a:off x="2861001" y="4197467"/>
              <a:ext cx="421411" cy="382904"/>
            </a:xfrm>
            <a:custGeom>
              <a:avLst/>
              <a:gdLst/>
              <a:ahLst/>
              <a:cxnLst/>
              <a:rect l="l" t="t" r="r" b="b"/>
              <a:pathLst>
                <a:path w="4673" h="4246" extrusionOk="0">
                  <a:moveTo>
                    <a:pt x="3971" y="0"/>
                  </a:moveTo>
                  <a:cubicBezTo>
                    <a:pt x="3814" y="0"/>
                    <a:pt x="3624" y="73"/>
                    <a:pt x="3409" y="247"/>
                  </a:cubicBezTo>
                  <a:cubicBezTo>
                    <a:pt x="2231" y="1224"/>
                    <a:pt x="0" y="3480"/>
                    <a:pt x="527" y="3906"/>
                  </a:cubicBezTo>
                  <a:cubicBezTo>
                    <a:pt x="807" y="4131"/>
                    <a:pt x="1065" y="4245"/>
                    <a:pt x="1197" y="4245"/>
                  </a:cubicBezTo>
                  <a:cubicBezTo>
                    <a:pt x="1301" y="4245"/>
                    <a:pt x="1328" y="4174"/>
                    <a:pt x="1228" y="4031"/>
                  </a:cubicBezTo>
                  <a:cubicBezTo>
                    <a:pt x="978" y="3705"/>
                    <a:pt x="1003" y="3655"/>
                    <a:pt x="1078" y="3580"/>
                  </a:cubicBezTo>
                  <a:cubicBezTo>
                    <a:pt x="1604" y="3029"/>
                    <a:pt x="2983" y="2352"/>
                    <a:pt x="3860" y="1675"/>
                  </a:cubicBezTo>
                  <a:cubicBezTo>
                    <a:pt x="4672" y="1041"/>
                    <a:pt x="4560" y="0"/>
                    <a:pt x="3971" y="0"/>
                  </a:cubicBezTo>
                  <a:close/>
                </a:path>
              </a:pathLst>
            </a:custGeom>
            <a:solidFill>
              <a:srgbClr val="EF89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3"/>
            <p:cNvSpPr/>
            <p:nvPr/>
          </p:nvSpPr>
          <p:spPr>
            <a:xfrm>
              <a:off x="2870019" y="4511204"/>
              <a:ext cx="135090" cy="84950"/>
            </a:xfrm>
            <a:custGeom>
              <a:avLst/>
              <a:gdLst/>
              <a:ahLst/>
              <a:cxnLst/>
              <a:rect l="l" t="t" r="r" b="b"/>
              <a:pathLst>
                <a:path w="1498" h="942" extrusionOk="0">
                  <a:moveTo>
                    <a:pt x="376" y="1"/>
                  </a:moveTo>
                  <a:lnTo>
                    <a:pt x="376" y="1"/>
                  </a:lnTo>
                  <a:cubicBezTo>
                    <a:pt x="0" y="452"/>
                    <a:pt x="727" y="803"/>
                    <a:pt x="1153" y="928"/>
                  </a:cubicBezTo>
                  <a:cubicBezTo>
                    <a:pt x="1194" y="938"/>
                    <a:pt x="1227" y="942"/>
                    <a:pt x="1252" y="942"/>
                  </a:cubicBezTo>
                  <a:cubicBezTo>
                    <a:pt x="1498" y="942"/>
                    <a:pt x="1128" y="552"/>
                    <a:pt x="1128" y="552"/>
                  </a:cubicBezTo>
                  <a:cubicBezTo>
                    <a:pt x="677" y="552"/>
                    <a:pt x="376"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3"/>
            <p:cNvSpPr/>
            <p:nvPr/>
          </p:nvSpPr>
          <p:spPr>
            <a:xfrm>
              <a:off x="2967234" y="3683981"/>
              <a:ext cx="490489" cy="788895"/>
            </a:xfrm>
            <a:custGeom>
              <a:avLst/>
              <a:gdLst/>
              <a:ahLst/>
              <a:cxnLst/>
              <a:rect l="l" t="t" r="r" b="b"/>
              <a:pathLst>
                <a:path w="5439" h="8748" extrusionOk="0">
                  <a:moveTo>
                    <a:pt x="3810" y="1"/>
                  </a:moveTo>
                  <a:lnTo>
                    <a:pt x="1855" y="1304"/>
                  </a:lnTo>
                  <a:cubicBezTo>
                    <a:pt x="1404" y="2382"/>
                    <a:pt x="2206" y="4161"/>
                    <a:pt x="1980" y="5139"/>
                  </a:cubicBezTo>
                  <a:cubicBezTo>
                    <a:pt x="1805" y="5991"/>
                    <a:pt x="0" y="7770"/>
                    <a:pt x="0" y="7770"/>
                  </a:cubicBezTo>
                  <a:cubicBezTo>
                    <a:pt x="226" y="8497"/>
                    <a:pt x="953" y="8748"/>
                    <a:pt x="953" y="8748"/>
                  </a:cubicBezTo>
                  <a:cubicBezTo>
                    <a:pt x="953" y="8748"/>
                    <a:pt x="4637" y="6091"/>
                    <a:pt x="5013" y="4988"/>
                  </a:cubicBezTo>
                  <a:cubicBezTo>
                    <a:pt x="5439" y="3760"/>
                    <a:pt x="3810" y="1"/>
                    <a:pt x="3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3"/>
            <p:cNvSpPr/>
            <p:nvPr/>
          </p:nvSpPr>
          <p:spPr>
            <a:xfrm>
              <a:off x="3123156" y="3683981"/>
              <a:ext cx="425018" cy="231492"/>
            </a:xfrm>
            <a:custGeom>
              <a:avLst/>
              <a:gdLst/>
              <a:ahLst/>
              <a:cxnLst/>
              <a:rect l="l" t="t" r="r" b="b"/>
              <a:pathLst>
                <a:path w="4713" h="2567" extrusionOk="0">
                  <a:moveTo>
                    <a:pt x="2081" y="1"/>
                  </a:moveTo>
                  <a:lnTo>
                    <a:pt x="126" y="1304"/>
                  </a:lnTo>
                  <a:cubicBezTo>
                    <a:pt x="76" y="1454"/>
                    <a:pt x="26" y="1605"/>
                    <a:pt x="1" y="1755"/>
                  </a:cubicBezTo>
                  <a:cubicBezTo>
                    <a:pt x="757" y="2297"/>
                    <a:pt x="1564" y="2567"/>
                    <a:pt x="2371" y="2567"/>
                  </a:cubicBezTo>
                  <a:cubicBezTo>
                    <a:pt x="3168" y="2567"/>
                    <a:pt x="3965" y="2303"/>
                    <a:pt x="4712" y="1780"/>
                  </a:cubicBezTo>
                  <a:cubicBezTo>
                    <a:pt x="3685" y="903"/>
                    <a:pt x="2557" y="101"/>
                    <a:pt x="2557" y="101"/>
                  </a:cubicBezTo>
                  <a:lnTo>
                    <a:pt x="2356" y="703"/>
                  </a:lnTo>
                  <a:cubicBezTo>
                    <a:pt x="2206" y="277"/>
                    <a:pt x="2081" y="1"/>
                    <a:pt x="2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3"/>
            <p:cNvSpPr/>
            <p:nvPr/>
          </p:nvSpPr>
          <p:spPr>
            <a:xfrm>
              <a:off x="2987524" y="3844502"/>
              <a:ext cx="264588" cy="583194"/>
            </a:xfrm>
            <a:custGeom>
              <a:avLst/>
              <a:gdLst/>
              <a:ahLst/>
              <a:cxnLst/>
              <a:rect l="l" t="t" r="r" b="b"/>
              <a:pathLst>
                <a:path w="2934" h="6467" extrusionOk="0">
                  <a:moveTo>
                    <a:pt x="2231" y="0"/>
                  </a:moveTo>
                  <a:lnTo>
                    <a:pt x="2206" y="50"/>
                  </a:lnTo>
                  <a:cubicBezTo>
                    <a:pt x="2733" y="1028"/>
                    <a:pt x="2858" y="2206"/>
                    <a:pt x="2582" y="3283"/>
                  </a:cubicBezTo>
                  <a:cubicBezTo>
                    <a:pt x="2307" y="4361"/>
                    <a:pt x="1630" y="5339"/>
                    <a:pt x="703" y="5940"/>
                  </a:cubicBezTo>
                  <a:cubicBezTo>
                    <a:pt x="627" y="5990"/>
                    <a:pt x="577" y="6015"/>
                    <a:pt x="502" y="6065"/>
                  </a:cubicBezTo>
                  <a:cubicBezTo>
                    <a:pt x="327" y="6166"/>
                    <a:pt x="151" y="6291"/>
                    <a:pt x="1" y="6416"/>
                  </a:cubicBezTo>
                  <a:lnTo>
                    <a:pt x="51" y="6466"/>
                  </a:lnTo>
                  <a:cubicBezTo>
                    <a:pt x="201" y="6341"/>
                    <a:pt x="377" y="6241"/>
                    <a:pt x="552" y="6116"/>
                  </a:cubicBezTo>
                  <a:cubicBezTo>
                    <a:pt x="602" y="6091"/>
                    <a:pt x="677" y="6040"/>
                    <a:pt x="728" y="5990"/>
                  </a:cubicBezTo>
                  <a:cubicBezTo>
                    <a:pt x="1680" y="5389"/>
                    <a:pt x="2382" y="4411"/>
                    <a:pt x="2657" y="3309"/>
                  </a:cubicBezTo>
                  <a:cubicBezTo>
                    <a:pt x="2933" y="2231"/>
                    <a:pt x="2808" y="1028"/>
                    <a:pt x="2281" y="25"/>
                  </a:cubicBezTo>
                  <a:lnTo>
                    <a:pt x="2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3"/>
            <p:cNvSpPr/>
            <p:nvPr/>
          </p:nvSpPr>
          <p:spPr>
            <a:xfrm>
              <a:off x="3362766" y="3422999"/>
              <a:ext cx="525930" cy="337724"/>
            </a:xfrm>
            <a:custGeom>
              <a:avLst/>
              <a:gdLst/>
              <a:ahLst/>
              <a:cxnLst/>
              <a:rect l="l" t="t" r="r" b="b"/>
              <a:pathLst>
                <a:path w="5832" h="3745" extrusionOk="0">
                  <a:moveTo>
                    <a:pt x="997" y="0"/>
                  </a:moveTo>
                  <a:cubicBezTo>
                    <a:pt x="968" y="0"/>
                    <a:pt x="944" y="4"/>
                    <a:pt x="927" y="13"/>
                  </a:cubicBezTo>
                  <a:cubicBezTo>
                    <a:pt x="0" y="439"/>
                    <a:pt x="1529" y="3296"/>
                    <a:pt x="2907" y="3697"/>
                  </a:cubicBezTo>
                  <a:cubicBezTo>
                    <a:pt x="3026" y="3730"/>
                    <a:pt x="3145" y="3745"/>
                    <a:pt x="3264" y="3745"/>
                  </a:cubicBezTo>
                  <a:cubicBezTo>
                    <a:pt x="4223" y="3745"/>
                    <a:pt x="5141" y="2772"/>
                    <a:pt x="5364" y="2594"/>
                  </a:cubicBezTo>
                  <a:cubicBezTo>
                    <a:pt x="5832" y="2193"/>
                    <a:pt x="5804" y="1930"/>
                    <a:pt x="5633" y="1930"/>
                  </a:cubicBezTo>
                  <a:cubicBezTo>
                    <a:pt x="5612" y="1930"/>
                    <a:pt x="5589" y="1934"/>
                    <a:pt x="5564" y="1942"/>
                  </a:cubicBezTo>
                  <a:cubicBezTo>
                    <a:pt x="5339" y="2043"/>
                    <a:pt x="5263" y="2293"/>
                    <a:pt x="4887" y="2469"/>
                  </a:cubicBezTo>
                  <a:cubicBezTo>
                    <a:pt x="4658" y="2600"/>
                    <a:pt x="4353" y="2785"/>
                    <a:pt x="3939" y="2785"/>
                  </a:cubicBezTo>
                  <a:cubicBezTo>
                    <a:pt x="3720" y="2785"/>
                    <a:pt x="3469" y="2733"/>
                    <a:pt x="3183" y="2594"/>
                  </a:cubicBezTo>
                  <a:cubicBezTo>
                    <a:pt x="2381" y="2193"/>
                    <a:pt x="2431" y="1191"/>
                    <a:pt x="2080" y="639"/>
                  </a:cubicBezTo>
                  <a:cubicBezTo>
                    <a:pt x="1835" y="260"/>
                    <a:pt x="1233" y="0"/>
                    <a:pt x="997"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3"/>
            <p:cNvSpPr/>
            <p:nvPr/>
          </p:nvSpPr>
          <p:spPr>
            <a:xfrm>
              <a:off x="3093848" y="3400364"/>
              <a:ext cx="485980" cy="480569"/>
            </a:xfrm>
            <a:custGeom>
              <a:avLst/>
              <a:gdLst/>
              <a:ahLst/>
              <a:cxnLst/>
              <a:rect l="l" t="t" r="r" b="b"/>
              <a:pathLst>
                <a:path w="5389" h="5329" extrusionOk="0">
                  <a:moveTo>
                    <a:pt x="2880" y="0"/>
                  </a:moveTo>
                  <a:cubicBezTo>
                    <a:pt x="2206" y="0"/>
                    <a:pt x="1490" y="221"/>
                    <a:pt x="1529" y="1492"/>
                  </a:cubicBezTo>
                  <a:cubicBezTo>
                    <a:pt x="1554" y="2670"/>
                    <a:pt x="1153" y="3271"/>
                    <a:pt x="551" y="4249"/>
                  </a:cubicBezTo>
                  <a:lnTo>
                    <a:pt x="501" y="4324"/>
                  </a:lnTo>
                  <a:cubicBezTo>
                    <a:pt x="0" y="4946"/>
                    <a:pt x="1272" y="5329"/>
                    <a:pt x="2509" y="5329"/>
                  </a:cubicBezTo>
                  <a:cubicBezTo>
                    <a:pt x="3316" y="5329"/>
                    <a:pt x="4109" y="5166"/>
                    <a:pt x="4386" y="4800"/>
                  </a:cubicBezTo>
                  <a:cubicBezTo>
                    <a:pt x="4987" y="3998"/>
                    <a:pt x="5338" y="2770"/>
                    <a:pt x="5363" y="1792"/>
                  </a:cubicBezTo>
                  <a:cubicBezTo>
                    <a:pt x="5388" y="464"/>
                    <a:pt x="4210" y="113"/>
                    <a:pt x="3458" y="38"/>
                  </a:cubicBezTo>
                  <a:cubicBezTo>
                    <a:pt x="3284" y="21"/>
                    <a:pt x="3084" y="0"/>
                    <a:pt x="2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3"/>
            <p:cNvSpPr/>
            <p:nvPr/>
          </p:nvSpPr>
          <p:spPr>
            <a:xfrm>
              <a:off x="3350141" y="3315594"/>
              <a:ext cx="143747" cy="179999"/>
            </a:xfrm>
            <a:custGeom>
              <a:avLst/>
              <a:gdLst/>
              <a:ahLst/>
              <a:cxnLst/>
              <a:rect l="l" t="t" r="r" b="b"/>
              <a:pathLst>
                <a:path w="1594" h="1996" extrusionOk="0">
                  <a:moveTo>
                    <a:pt x="717" y="1"/>
                  </a:moveTo>
                  <a:cubicBezTo>
                    <a:pt x="717" y="1"/>
                    <a:pt x="892" y="652"/>
                    <a:pt x="416" y="878"/>
                  </a:cubicBezTo>
                  <a:cubicBezTo>
                    <a:pt x="1" y="1074"/>
                    <a:pt x="1072" y="1995"/>
                    <a:pt x="1369" y="1995"/>
                  </a:cubicBezTo>
                  <a:cubicBezTo>
                    <a:pt x="1413" y="1995"/>
                    <a:pt x="1440" y="1975"/>
                    <a:pt x="1443" y="1930"/>
                  </a:cubicBezTo>
                  <a:cubicBezTo>
                    <a:pt x="1469" y="1479"/>
                    <a:pt x="1293" y="1179"/>
                    <a:pt x="1594" y="727"/>
                  </a:cubicBezTo>
                  <a:lnTo>
                    <a:pt x="717" y="1"/>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3"/>
            <p:cNvSpPr/>
            <p:nvPr/>
          </p:nvSpPr>
          <p:spPr>
            <a:xfrm>
              <a:off x="3383057" y="3208370"/>
              <a:ext cx="171883" cy="234107"/>
            </a:xfrm>
            <a:custGeom>
              <a:avLst/>
              <a:gdLst/>
              <a:ahLst/>
              <a:cxnLst/>
              <a:rect l="l" t="t" r="r" b="b"/>
              <a:pathLst>
                <a:path w="1906" h="2596" extrusionOk="0">
                  <a:moveTo>
                    <a:pt x="986" y="0"/>
                  </a:moveTo>
                  <a:cubicBezTo>
                    <a:pt x="729" y="0"/>
                    <a:pt x="481" y="153"/>
                    <a:pt x="377" y="287"/>
                  </a:cubicBezTo>
                  <a:cubicBezTo>
                    <a:pt x="1" y="764"/>
                    <a:pt x="126" y="1315"/>
                    <a:pt x="276" y="1641"/>
                  </a:cubicBezTo>
                  <a:cubicBezTo>
                    <a:pt x="533" y="2282"/>
                    <a:pt x="1064" y="2596"/>
                    <a:pt x="1338" y="2596"/>
                  </a:cubicBezTo>
                  <a:cubicBezTo>
                    <a:pt x="1385" y="2596"/>
                    <a:pt x="1425" y="2586"/>
                    <a:pt x="1454" y="2568"/>
                  </a:cubicBezTo>
                  <a:cubicBezTo>
                    <a:pt x="1906" y="2317"/>
                    <a:pt x="1805" y="688"/>
                    <a:pt x="1479" y="262"/>
                  </a:cubicBezTo>
                  <a:cubicBezTo>
                    <a:pt x="1338" y="70"/>
                    <a:pt x="1160" y="0"/>
                    <a:pt x="986" y="0"/>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3"/>
            <p:cNvSpPr/>
            <p:nvPr/>
          </p:nvSpPr>
          <p:spPr>
            <a:xfrm>
              <a:off x="3360512" y="3194843"/>
              <a:ext cx="192174" cy="184689"/>
            </a:xfrm>
            <a:custGeom>
              <a:avLst/>
              <a:gdLst/>
              <a:ahLst/>
              <a:cxnLst/>
              <a:rect l="l" t="t" r="r" b="b"/>
              <a:pathLst>
                <a:path w="2131" h="2048" extrusionOk="0">
                  <a:moveTo>
                    <a:pt x="1198" y="1"/>
                  </a:moveTo>
                  <a:cubicBezTo>
                    <a:pt x="899" y="1"/>
                    <a:pt x="595" y="133"/>
                    <a:pt x="401" y="412"/>
                  </a:cubicBezTo>
                  <a:cubicBezTo>
                    <a:pt x="0" y="964"/>
                    <a:pt x="176" y="1390"/>
                    <a:pt x="201" y="1490"/>
                  </a:cubicBezTo>
                  <a:cubicBezTo>
                    <a:pt x="299" y="1785"/>
                    <a:pt x="515" y="2047"/>
                    <a:pt x="618" y="2047"/>
                  </a:cubicBezTo>
                  <a:cubicBezTo>
                    <a:pt x="672" y="2047"/>
                    <a:pt x="695" y="1973"/>
                    <a:pt x="652" y="1791"/>
                  </a:cubicBezTo>
                  <a:cubicBezTo>
                    <a:pt x="526" y="1264"/>
                    <a:pt x="927" y="1415"/>
                    <a:pt x="827" y="989"/>
                  </a:cubicBezTo>
                  <a:cubicBezTo>
                    <a:pt x="815" y="901"/>
                    <a:pt x="833" y="876"/>
                    <a:pt x="931" y="876"/>
                  </a:cubicBezTo>
                  <a:cubicBezTo>
                    <a:pt x="1028" y="876"/>
                    <a:pt x="1203" y="901"/>
                    <a:pt x="1504" y="914"/>
                  </a:cubicBezTo>
                  <a:cubicBezTo>
                    <a:pt x="2105" y="914"/>
                    <a:pt x="2130" y="888"/>
                    <a:pt x="2080" y="663"/>
                  </a:cubicBezTo>
                  <a:cubicBezTo>
                    <a:pt x="1980" y="234"/>
                    <a:pt x="1594" y="1"/>
                    <a:pt x="119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3"/>
            <p:cNvSpPr/>
            <p:nvPr/>
          </p:nvSpPr>
          <p:spPr>
            <a:xfrm>
              <a:off x="3360512" y="3196105"/>
              <a:ext cx="176392" cy="182344"/>
            </a:xfrm>
            <a:custGeom>
              <a:avLst/>
              <a:gdLst/>
              <a:ahLst/>
              <a:cxnLst/>
              <a:rect l="l" t="t" r="r" b="b"/>
              <a:pathLst>
                <a:path w="1956" h="2022" extrusionOk="0">
                  <a:moveTo>
                    <a:pt x="1217" y="0"/>
                  </a:moveTo>
                  <a:cubicBezTo>
                    <a:pt x="922" y="0"/>
                    <a:pt x="617" y="132"/>
                    <a:pt x="401" y="398"/>
                  </a:cubicBezTo>
                  <a:cubicBezTo>
                    <a:pt x="0" y="900"/>
                    <a:pt x="176" y="1376"/>
                    <a:pt x="201" y="1476"/>
                  </a:cubicBezTo>
                  <a:cubicBezTo>
                    <a:pt x="287" y="1758"/>
                    <a:pt x="506" y="2022"/>
                    <a:pt x="612" y="2022"/>
                  </a:cubicBezTo>
                  <a:cubicBezTo>
                    <a:pt x="628" y="2022"/>
                    <a:pt x="642" y="2016"/>
                    <a:pt x="652" y="2002"/>
                  </a:cubicBezTo>
                  <a:cubicBezTo>
                    <a:pt x="752" y="1902"/>
                    <a:pt x="376" y="1777"/>
                    <a:pt x="551" y="1451"/>
                  </a:cubicBezTo>
                  <a:cubicBezTo>
                    <a:pt x="727" y="1125"/>
                    <a:pt x="501" y="1025"/>
                    <a:pt x="627" y="724"/>
                  </a:cubicBezTo>
                  <a:cubicBezTo>
                    <a:pt x="685" y="564"/>
                    <a:pt x="785" y="531"/>
                    <a:pt x="990" y="531"/>
                  </a:cubicBezTo>
                  <a:cubicBezTo>
                    <a:pt x="1139" y="531"/>
                    <a:pt x="1344" y="549"/>
                    <a:pt x="1629" y="549"/>
                  </a:cubicBezTo>
                  <a:cubicBezTo>
                    <a:pt x="1658" y="551"/>
                    <a:pt x="1685" y="553"/>
                    <a:pt x="1709" y="553"/>
                  </a:cubicBezTo>
                  <a:cubicBezTo>
                    <a:pt x="1915" y="553"/>
                    <a:pt x="1955" y="463"/>
                    <a:pt x="1955" y="373"/>
                  </a:cubicBezTo>
                  <a:cubicBezTo>
                    <a:pt x="1782" y="126"/>
                    <a:pt x="1504" y="0"/>
                    <a:pt x="1217"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3"/>
            <p:cNvSpPr/>
            <p:nvPr/>
          </p:nvSpPr>
          <p:spPr>
            <a:xfrm>
              <a:off x="3193227" y="3441576"/>
              <a:ext cx="549557" cy="308776"/>
            </a:xfrm>
            <a:custGeom>
              <a:avLst/>
              <a:gdLst/>
              <a:ahLst/>
              <a:cxnLst/>
              <a:rect l="l" t="t" r="r" b="b"/>
              <a:pathLst>
                <a:path w="6094" h="3424" extrusionOk="0">
                  <a:moveTo>
                    <a:pt x="1107" y="1"/>
                  </a:moveTo>
                  <a:cubicBezTo>
                    <a:pt x="1009" y="1"/>
                    <a:pt x="929" y="23"/>
                    <a:pt x="878" y="57"/>
                  </a:cubicBezTo>
                  <a:cubicBezTo>
                    <a:pt x="0" y="634"/>
                    <a:pt x="2005" y="3240"/>
                    <a:pt x="3459" y="3416"/>
                  </a:cubicBezTo>
                  <a:cubicBezTo>
                    <a:pt x="3507" y="3421"/>
                    <a:pt x="3554" y="3424"/>
                    <a:pt x="3601" y="3424"/>
                  </a:cubicBezTo>
                  <a:cubicBezTo>
                    <a:pt x="4641" y="3424"/>
                    <a:pt x="5499" y="2152"/>
                    <a:pt x="5715" y="1912"/>
                  </a:cubicBezTo>
                  <a:cubicBezTo>
                    <a:pt x="6093" y="1470"/>
                    <a:pt x="6066" y="1205"/>
                    <a:pt x="5914" y="1205"/>
                  </a:cubicBezTo>
                  <a:cubicBezTo>
                    <a:pt x="5885" y="1205"/>
                    <a:pt x="5851" y="1215"/>
                    <a:pt x="5815" y="1235"/>
                  </a:cubicBezTo>
                  <a:cubicBezTo>
                    <a:pt x="5589" y="1360"/>
                    <a:pt x="5589" y="1611"/>
                    <a:pt x="5239" y="1862"/>
                  </a:cubicBezTo>
                  <a:cubicBezTo>
                    <a:pt x="4968" y="2055"/>
                    <a:pt x="4638" y="2352"/>
                    <a:pt x="4099" y="2352"/>
                  </a:cubicBezTo>
                  <a:cubicBezTo>
                    <a:pt x="3939" y="2352"/>
                    <a:pt x="3761" y="2326"/>
                    <a:pt x="3559" y="2263"/>
                  </a:cubicBezTo>
                  <a:cubicBezTo>
                    <a:pt x="2682" y="2012"/>
                    <a:pt x="2231" y="834"/>
                    <a:pt x="1780" y="333"/>
                  </a:cubicBezTo>
                  <a:cubicBezTo>
                    <a:pt x="1549" y="85"/>
                    <a:pt x="1295" y="1"/>
                    <a:pt x="1107"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7DF40B95-2643-4085-872B-860137C9F1CC}"/>
              </a:ext>
            </a:extLst>
          </p:cNvPr>
          <p:cNvSpPr txBox="1"/>
          <p:nvPr/>
        </p:nvSpPr>
        <p:spPr>
          <a:xfrm>
            <a:off x="1383563" y="1670077"/>
            <a:ext cx="6598264" cy="1600438"/>
          </a:xfrm>
          <a:prstGeom prst="rect">
            <a:avLst/>
          </a:prstGeom>
          <a:noFill/>
        </p:spPr>
        <p:txBody>
          <a:bodyPr wrap="square">
            <a:spAutoFit/>
          </a:bodyPr>
          <a:lstStyle/>
          <a:p>
            <a:r>
              <a:rPr lang="en-GB" dirty="0">
                <a:solidFill>
                  <a:schemeClr val="tx2">
                    <a:lumMod val="25000"/>
                  </a:schemeClr>
                </a:solidFill>
              </a:rPr>
              <a:t>Using machine learning algorithms, I have generated five recommendations for viewers of the movie "Moana". These recommendations are based on user preferences and viewing patterns, aiming to enhance the overall experience. By leveraging advanced algorithms, we can provide personalized suggestions that align with individual tastes and interests, increasing the likelihood of viewer satisfaction.</a:t>
            </a:r>
          </a:p>
          <a:p>
            <a:endParaRPr lang="en-GB" dirty="0">
              <a:solidFill>
                <a:schemeClr val="tx2">
                  <a:lumMod val="25000"/>
                </a:schemeClr>
              </a:solidFill>
            </a:endParaRPr>
          </a:p>
        </p:txBody>
      </p:sp>
      <p:sp>
        <p:nvSpPr>
          <p:cNvPr id="5" name="TextBox 4">
            <a:extLst>
              <a:ext uri="{FF2B5EF4-FFF2-40B4-BE49-F238E27FC236}">
                <a16:creationId xmlns:a16="http://schemas.microsoft.com/office/drawing/2014/main" id="{DB6C3421-765E-44B2-9797-2961B5776927}"/>
              </a:ext>
            </a:extLst>
          </p:cNvPr>
          <p:cNvSpPr txBox="1"/>
          <p:nvPr/>
        </p:nvSpPr>
        <p:spPr>
          <a:xfrm>
            <a:off x="31250" y="3220031"/>
            <a:ext cx="4574948" cy="1169551"/>
          </a:xfrm>
          <a:prstGeom prst="rect">
            <a:avLst/>
          </a:prstGeom>
          <a:noFill/>
        </p:spPr>
        <p:txBody>
          <a:bodyPr wrap="square">
            <a:spAutoFit/>
          </a:bodyPr>
          <a:lstStyle/>
          <a:p>
            <a:r>
              <a:rPr lang="en-GB" b="0" i="0" dirty="0">
                <a:solidFill>
                  <a:schemeClr val="bg2"/>
                </a:solidFill>
                <a:effectLst/>
                <a:latin typeface="JetBrains Mono"/>
              </a:rPr>
              <a:t>1: Trolls</a:t>
            </a:r>
            <a:br>
              <a:rPr lang="en-GB" dirty="0">
                <a:solidFill>
                  <a:schemeClr val="bg2"/>
                </a:solidFill>
              </a:rPr>
            </a:br>
            <a:r>
              <a:rPr lang="en-GB" b="0" i="0" dirty="0">
                <a:solidFill>
                  <a:schemeClr val="bg2"/>
                </a:solidFill>
                <a:effectLst/>
                <a:latin typeface="JetBrains Mono"/>
              </a:rPr>
              <a:t>2: Surf’s Up</a:t>
            </a:r>
            <a:br>
              <a:rPr lang="en-GB" dirty="0">
                <a:solidFill>
                  <a:schemeClr val="bg2"/>
                </a:solidFill>
              </a:rPr>
            </a:br>
            <a:r>
              <a:rPr lang="en-GB" b="0" i="0" dirty="0">
                <a:solidFill>
                  <a:schemeClr val="bg2"/>
                </a:solidFill>
                <a:effectLst/>
                <a:latin typeface="JetBrains Mono"/>
              </a:rPr>
              <a:t>3: The Mermaid Princess</a:t>
            </a:r>
            <a:br>
              <a:rPr lang="en-GB" dirty="0">
                <a:solidFill>
                  <a:schemeClr val="bg2"/>
                </a:solidFill>
              </a:rPr>
            </a:br>
            <a:r>
              <a:rPr lang="en-GB" b="0" i="0" dirty="0">
                <a:solidFill>
                  <a:schemeClr val="bg2"/>
                </a:solidFill>
                <a:effectLst/>
                <a:latin typeface="JetBrains Mono"/>
              </a:rPr>
              <a:t>4: The Boss Baby</a:t>
            </a:r>
            <a:br>
              <a:rPr lang="en-GB" dirty="0">
                <a:solidFill>
                  <a:schemeClr val="bg2"/>
                </a:solidFill>
              </a:rPr>
            </a:br>
            <a:r>
              <a:rPr lang="en-GB" b="0" i="0" dirty="0">
                <a:solidFill>
                  <a:schemeClr val="bg2"/>
                </a:solidFill>
                <a:effectLst/>
                <a:latin typeface="JetBrains Mono"/>
              </a:rPr>
              <a:t>5: The Jetsons &amp; WWE: Robo-WrestleMania!</a:t>
            </a:r>
            <a:endParaRPr lang="en-GB" dirty="0">
              <a:solidFill>
                <a:schemeClr val="bg2"/>
              </a:solidFill>
            </a:endParaRPr>
          </a:p>
        </p:txBody>
      </p:sp>
    </p:spTree>
  </p:cSld>
  <p:clrMapOvr>
    <a:masterClrMapping/>
  </p:clrMapOvr>
</p:sld>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268</Words>
  <Application>Microsoft Office PowerPoint</Application>
  <PresentationFormat>On-screen Show (16:9)</PresentationFormat>
  <Paragraphs>39</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Barlow Semi Condensed</vt:lpstr>
      <vt:lpstr>Arial</vt:lpstr>
      <vt:lpstr>JetBrains Mono</vt:lpstr>
      <vt:lpstr>Titillium Web</vt:lpstr>
      <vt:lpstr>Statistics and Probability: Data Analysis and Interpretation - Math - 10th grade by Slidesgo</vt:lpstr>
      <vt:lpstr>STC TV    DATA ANALYSIS</vt:lpstr>
      <vt:lpstr>Programs</vt:lpstr>
      <vt:lpstr> </vt:lpstr>
      <vt:lpstr> </vt:lpstr>
      <vt:lpstr>BUILDING A MODEL TO PREDICT USER BEHAVIOR</vt:lpstr>
      <vt:lpstr>PROVIDING RECOMMENDATIONS USING MACHINE LEARNING ALGORITHMS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شهد فواز</cp:lastModifiedBy>
  <cp:revision>2</cp:revision>
  <dcterms:modified xsi:type="dcterms:W3CDTF">2024-09-28T08:11:00Z</dcterms:modified>
</cp:coreProperties>
</file>