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2FA"/>
    <a:srgbClr val="14425D"/>
    <a:srgbClr val="6292CC"/>
    <a:srgbClr val="A6A6A6"/>
    <a:srgbClr val="9B9B9B"/>
    <a:srgbClr val="9AB9DE"/>
    <a:srgbClr val="BACFE8"/>
    <a:srgbClr val="949494"/>
    <a:srgbClr val="10DE00"/>
    <a:srgbClr val="D3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7"/>
    <p:restoredTop sz="94660"/>
  </p:normalViewPr>
  <p:slideViewPr>
    <p:cSldViewPr>
      <p:cViewPr varScale="1">
        <p:scale>
          <a:sx n="112" d="100"/>
          <a:sy n="112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63AF3-6C9A-4094-8430-189A53F79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FE21A-F892-4921-95D5-5B59BF49F9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9280-2A87-41FC-951A-432335432379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5FC21-437F-4B4B-9768-7B06614780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CE8E6-4139-46AC-998D-48D1C95D83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F1F-F0EB-41D5-AF72-D71212CA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1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070B-F845-4B2F-B4C9-8298EF7F91D0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6019A-2943-4642-8AA0-1979A554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CCC8761-905E-F248-9623-76C98111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6285"/>
              </p:ext>
            </p:extLst>
          </p:nvPr>
        </p:nvGraphicFramePr>
        <p:xfrm>
          <a:off x="1703512" y="14888"/>
          <a:ext cx="8127999" cy="6863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76308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6009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(how long will it takes ) in days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SA" dirty="0"/>
                        <a:t>ependense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1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/>
                        <a:t>T1:Planning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4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T2:Getting familiar with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</a:rPr>
                        <a:t>opensmile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 and Genetic Algorithms 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9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T3: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Appling the Genetic Algorithms into our data 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/>
                        <a:t>T4: </a:t>
                      </a:r>
                      <a:r>
                        <a:rPr lang="en-US" dirty="0"/>
                        <a:t>preprocessing the data and make it suitable for the neural network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10 days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SA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6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Sub-task A: choosing the appropriate features.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7 days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7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SA" dirty="0"/>
                        <a:t>Sub-task B: convert the data to csv files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3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/>
                        <a:t>T5: Trainnig the model using our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days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SA" dirty="0"/>
                        <a:t>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6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dirty="0"/>
                        <a:t>T6: starting to write the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 </a:t>
                      </a:r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8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23E60F3-794D-1E4E-972C-22480A51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3922E5-51AA-324B-937B-7E91AB9C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44450"/>
              </p:ext>
            </p:extLst>
          </p:nvPr>
        </p:nvGraphicFramePr>
        <p:xfrm>
          <a:off x="1663701" y="1363973"/>
          <a:ext cx="8839199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90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Month 1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8432"/>
              </p:ext>
            </p:extLst>
          </p:nvPr>
        </p:nvGraphicFramePr>
        <p:xfrm>
          <a:off x="1663701" y="1657648"/>
          <a:ext cx="8840856" cy="22707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437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4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01938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1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2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3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3268215736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4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3985583615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Sub-task A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Sub-task B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16200" y="1936925"/>
            <a:ext cx="1803400" cy="195931"/>
            <a:chOff x="1371600" y="1905000"/>
            <a:chExt cx="2667000" cy="228600"/>
          </a:xfrm>
        </p:grpSpPr>
        <p:sp>
          <p:nvSpPr>
            <p:cNvPr id="39" name="Rounded Rectangle 38"/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3792" y="2270396"/>
            <a:ext cx="2016224" cy="231315"/>
            <a:chOff x="2157548" y="2233748"/>
            <a:chExt cx="3709852" cy="204652"/>
          </a:xfrm>
        </p:grpSpPr>
        <p:sp>
          <p:nvSpPr>
            <p:cNvPr id="43" name="Rounded Rectangle 4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6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49754" y="3305148"/>
            <a:ext cx="1890662" cy="163939"/>
            <a:chOff x="2159726" y="2577737"/>
            <a:chExt cx="1737360" cy="228600"/>
          </a:xfrm>
        </p:grpSpPr>
        <p:sp>
          <p:nvSpPr>
            <p:cNvPr id="49" name="Rounded Rectangle 48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09800" y="2603863"/>
              <a:ext cx="1645920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7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69195" y="3676323"/>
            <a:ext cx="694802" cy="163939"/>
            <a:chOff x="2159726" y="2577737"/>
            <a:chExt cx="1737360" cy="228600"/>
          </a:xfrm>
        </p:grpSpPr>
        <p:sp>
          <p:nvSpPr>
            <p:cNvPr id="52" name="Rounded Rectangle 51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209800" y="2603863"/>
              <a:ext cx="1645920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EF8B57D-A0E5-D54E-B528-A9CFD1DC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24375"/>
              </p:ext>
            </p:extLst>
          </p:nvPr>
        </p:nvGraphicFramePr>
        <p:xfrm>
          <a:off x="1663700" y="3970377"/>
          <a:ext cx="8839186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8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Month 2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48835"/>
              </p:ext>
            </p:extLst>
          </p:nvPr>
        </p:nvGraphicFramePr>
        <p:xfrm>
          <a:off x="1663700" y="4260583"/>
          <a:ext cx="8839186" cy="19373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69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72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8478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5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Task 6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Revisions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11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Delivery</a:t>
                      </a:r>
                      <a:endParaRPr lang="en-US" sz="105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Group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51984" y="4876799"/>
            <a:ext cx="1937122" cy="243725"/>
            <a:chOff x="1371600" y="1905000"/>
            <a:chExt cx="1828800" cy="228600"/>
          </a:xfrm>
        </p:grpSpPr>
        <p:sp>
          <p:nvSpPr>
            <p:cNvPr id="58" name="Rounded Rectangle 57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2286" y="514837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49753" y="5572095"/>
            <a:ext cx="2439517" cy="220889"/>
            <a:chOff x="1371600" y="1905000"/>
            <a:chExt cx="1828800" cy="228600"/>
          </a:xfrm>
        </p:grpSpPr>
        <p:sp>
          <p:nvSpPr>
            <p:cNvPr id="61" name="Rounded Rectangle 60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33626" y="5796337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3" name="Group 15">
            <a:extLst>
              <a:ext uri="{FF2B5EF4-FFF2-40B4-BE49-F238E27FC236}">
                <a16:creationId xmlns:a16="http://schemas.microsoft.com/office/drawing/2014/main" id="{3D724B0B-924A-FC43-96B5-1544B2172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6000" y="2584607"/>
            <a:ext cx="1898468" cy="228600"/>
            <a:chOff x="2157548" y="2233748"/>
            <a:chExt cx="3709852" cy="20465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5901E5-5DB8-C94E-917E-57F89DF9C6B1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327C28C-8E62-9848-8040-999CCC948C70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6" name="Group 15">
            <a:extLst>
              <a:ext uri="{FF2B5EF4-FFF2-40B4-BE49-F238E27FC236}">
                <a16:creationId xmlns:a16="http://schemas.microsoft.com/office/drawing/2014/main" id="{66D2B3BA-37B0-E541-B007-A4EAA1D29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89106" y="2950281"/>
            <a:ext cx="2520280" cy="228600"/>
            <a:chOff x="2157548" y="2233748"/>
            <a:chExt cx="3709852" cy="2046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8661CEF-6D05-CE4B-AC48-C8E92BAFD58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5AB9EB78-2399-D04F-ACDE-C9EB9A309D05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8" name="Group 30">
            <a:extLst>
              <a:ext uri="{FF2B5EF4-FFF2-40B4-BE49-F238E27FC236}">
                <a16:creationId xmlns:a16="http://schemas.microsoft.com/office/drawing/2014/main" id="{AFE5AEE0-5758-EA4A-BE02-966A21233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16200" y="4538160"/>
            <a:ext cx="3479800" cy="228600"/>
            <a:chOff x="1371600" y="1905000"/>
            <a:chExt cx="1828800" cy="22860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21412AA8-7085-4642-B5B4-7017BCFD2484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4D25358-2EC8-8F4C-9186-FC788531A041}"/>
                </a:ext>
              </a:extLst>
            </p:cNvPr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42672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</a:rPr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247502_Two month Gantt chart_RVA_v3" id="{E40D13C6-92DF-4403-A0DA-F60FC60FD2FD}" vid="{35C3AD46-7FE7-479B-B8E3-6220C3147F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66B6D3-99CA-453D-8699-F03395E052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245F16-AF92-4F39-B148-E29BA7286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76B636-ED7F-4A4B-B8AE-86A379FB9E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236</Words>
  <Application>Microsoft Macintosh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Corbel</vt:lpstr>
      <vt:lpstr>Wingdings</vt:lpstr>
      <vt:lpstr>Office Theme</vt:lpstr>
      <vt:lpstr>PowerPoint Presentation</vt:lpstr>
      <vt:lpstr>Add a Slide Title - 1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</cp:revision>
  <dcterms:created xsi:type="dcterms:W3CDTF">2021-09-05T18:48:45Z</dcterms:created>
  <dcterms:modified xsi:type="dcterms:W3CDTF">2021-09-05T19:22:27Z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