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68" r:id="rId15"/>
    <p:sldId id="267" r:id="rId16"/>
    <p:sldId id="269" r:id="rId17"/>
    <p:sldId id="270" r:id="rId18"/>
    <p:sldId id="271" r:id="rId19"/>
    <p:sldId id="272" r:id="rId20"/>
    <p:sldId id="277" r:id="rId21"/>
    <p:sldId id="273" r:id="rId22"/>
    <p:sldId id="274" r:id="rId23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2DE0C-1EEC-4723-94E3-5D6265140D3B}" v="47" dt="2021-12-07T11:40:19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BD028-7F58-4715-A7CE-55D7C673BD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9A9509-9494-43C6-B07C-633C50DF8CD9}">
      <dgm:prSet/>
      <dgm:spPr/>
      <dgm:t>
        <a:bodyPr/>
        <a:lstStyle/>
        <a:p>
          <a:r>
            <a:rPr lang="en-US"/>
            <a:t>Context Model </a:t>
          </a:r>
        </a:p>
      </dgm:t>
    </dgm:pt>
    <dgm:pt modelId="{8E1486CC-CE83-4320-A615-CE6C401EFB0A}" type="parTrans" cxnId="{7A3C92BA-30B4-455E-8A7C-921E56837AB4}">
      <dgm:prSet/>
      <dgm:spPr/>
      <dgm:t>
        <a:bodyPr/>
        <a:lstStyle/>
        <a:p>
          <a:endParaRPr lang="en-US"/>
        </a:p>
      </dgm:t>
    </dgm:pt>
    <dgm:pt modelId="{C1129ACE-C2B6-433A-8DEE-A323141381E5}" type="sibTrans" cxnId="{7A3C92BA-30B4-455E-8A7C-921E56837AB4}">
      <dgm:prSet/>
      <dgm:spPr/>
      <dgm:t>
        <a:bodyPr/>
        <a:lstStyle/>
        <a:p>
          <a:endParaRPr lang="en-US"/>
        </a:p>
      </dgm:t>
    </dgm:pt>
    <dgm:pt modelId="{822E52B9-5D9C-465B-9791-F9A632A0AF40}">
      <dgm:prSet/>
      <dgm:spPr/>
      <dgm:t>
        <a:bodyPr/>
        <a:lstStyle/>
        <a:p>
          <a:r>
            <a:rPr lang="en-US"/>
            <a:t>Interaction Model</a:t>
          </a:r>
        </a:p>
      </dgm:t>
    </dgm:pt>
    <dgm:pt modelId="{2AD71410-1833-4995-93C0-0765357E53BB}" type="parTrans" cxnId="{3BE1BED9-D2EA-4332-85D7-D76B99AA338E}">
      <dgm:prSet/>
      <dgm:spPr/>
      <dgm:t>
        <a:bodyPr/>
        <a:lstStyle/>
        <a:p>
          <a:endParaRPr lang="en-US"/>
        </a:p>
      </dgm:t>
    </dgm:pt>
    <dgm:pt modelId="{BA1476E2-3AA7-4BE1-9772-B7140BD25AA9}" type="sibTrans" cxnId="{3BE1BED9-D2EA-4332-85D7-D76B99AA338E}">
      <dgm:prSet/>
      <dgm:spPr/>
      <dgm:t>
        <a:bodyPr/>
        <a:lstStyle/>
        <a:p>
          <a:endParaRPr lang="en-US"/>
        </a:p>
      </dgm:t>
    </dgm:pt>
    <dgm:pt modelId="{38F3BDA6-9C08-4256-9097-8BC825F2A1CF}">
      <dgm:prSet/>
      <dgm:spPr/>
      <dgm:t>
        <a:bodyPr/>
        <a:lstStyle/>
        <a:p>
          <a:r>
            <a:rPr lang="en-US"/>
            <a:t>Behavioral Model </a:t>
          </a:r>
        </a:p>
      </dgm:t>
    </dgm:pt>
    <dgm:pt modelId="{0AB7CBDB-359F-4611-8978-44A00FB907DE}" type="parTrans" cxnId="{8BD56649-929D-44C6-9840-D55DD5658497}">
      <dgm:prSet/>
      <dgm:spPr/>
      <dgm:t>
        <a:bodyPr/>
        <a:lstStyle/>
        <a:p>
          <a:endParaRPr lang="en-US"/>
        </a:p>
      </dgm:t>
    </dgm:pt>
    <dgm:pt modelId="{9B09D5A8-57CC-4582-B554-B03A2F93EA29}" type="sibTrans" cxnId="{8BD56649-929D-44C6-9840-D55DD5658497}">
      <dgm:prSet/>
      <dgm:spPr/>
      <dgm:t>
        <a:bodyPr/>
        <a:lstStyle/>
        <a:p>
          <a:endParaRPr lang="en-US"/>
        </a:p>
      </dgm:t>
    </dgm:pt>
    <dgm:pt modelId="{B07B87AE-EA7C-422C-A52A-58348CCE1959}" type="pres">
      <dgm:prSet presAssocID="{C9ABD028-7F58-4715-A7CE-55D7C673BD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448CF8-6B59-4A0A-B053-6BA166F1CAC4}" type="pres">
      <dgm:prSet presAssocID="{D59A9509-9494-43C6-B07C-633C50DF8CD9}" presName="hierRoot1" presStyleCnt="0"/>
      <dgm:spPr/>
    </dgm:pt>
    <dgm:pt modelId="{6FD8BB82-73C0-47CE-8A37-BA7CF226FC3C}" type="pres">
      <dgm:prSet presAssocID="{D59A9509-9494-43C6-B07C-633C50DF8CD9}" presName="composite" presStyleCnt="0"/>
      <dgm:spPr/>
    </dgm:pt>
    <dgm:pt modelId="{B19E9510-93D6-451E-BAA9-24747F2FE1C6}" type="pres">
      <dgm:prSet presAssocID="{D59A9509-9494-43C6-B07C-633C50DF8CD9}" presName="background" presStyleLbl="node0" presStyleIdx="0" presStyleCnt="3"/>
      <dgm:spPr/>
    </dgm:pt>
    <dgm:pt modelId="{7F6404F7-4490-4841-9015-2D84029268FD}" type="pres">
      <dgm:prSet presAssocID="{D59A9509-9494-43C6-B07C-633C50DF8CD9}" presName="text" presStyleLbl="fgAcc0" presStyleIdx="0" presStyleCnt="3">
        <dgm:presLayoutVars>
          <dgm:chPref val="3"/>
        </dgm:presLayoutVars>
      </dgm:prSet>
      <dgm:spPr/>
    </dgm:pt>
    <dgm:pt modelId="{10C9DF21-8E44-4AFC-A40D-A49FF5BE7C90}" type="pres">
      <dgm:prSet presAssocID="{D59A9509-9494-43C6-B07C-633C50DF8CD9}" presName="hierChild2" presStyleCnt="0"/>
      <dgm:spPr/>
    </dgm:pt>
    <dgm:pt modelId="{77900BFD-5A6B-423E-B182-C741F5BC5344}" type="pres">
      <dgm:prSet presAssocID="{822E52B9-5D9C-465B-9791-F9A632A0AF40}" presName="hierRoot1" presStyleCnt="0"/>
      <dgm:spPr/>
    </dgm:pt>
    <dgm:pt modelId="{4D3A86BC-CBCB-40CA-B573-199C33780819}" type="pres">
      <dgm:prSet presAssocID="{822E52B9-5D9C-465B-9791-F9A632A0AF40}" presName="composite" presStyleCnt="0"/>
      <dgm:spPr/>
    </dgm:pt>
    <dgm:pt modelId="{928584C4-06E2-4FE0-B5B1-DED9CE138E52}" type="pres">
      <dgm:prSet presAssocID="{822E52B9-5D9C-465B-9791-F9A632A0AF40}" presName="background" presStyleLbl="node0" presStyleIdx="1" presStyleCnt="3"/>
      <dgm:spPr/>
    </dgm:pt>
    <dgm:pt modelId="{8F719A56-38B6-45F9-A19B-4C287A2696E2}" type="pres">
      <dgm:prSet presAssocID="{822E52B9-5D9C-465B-9791-F9A632A0AF40}" presName="text" presStyleLbl="fgAcc0" presStyleIdx="1" presStyleCnt="3">
        <dgm:presLayoutVars>
          <dgm:chPref val="3"/>
        </dgm:presLayoutVars>
      </dgm:prSet>
      <dgm:spPr/>
    </dgm:pt>
    <dgm:pt modelId="{BC7A8E06-4B1E-431E-8BDF-D87C3664CD6C}" type="pres">
      <dgm:prSet presAssocID="{822E52B9-5D9C-465B-9791-F9A632A0AF40}" presName="hierChild2" presStyleCnt="0"/>
      <dgm:spPr/>
    </dgm:pt>
    <dgm:pt modelId="{4E19A590-2A38-42B7-807A-8DFEC2E144FB}" type="pres">
      <dgm:prSet presAssocID="{38F3BDA6-9C08-4256-9097-8BC825F2A1CF}" presName="hierRoot1" presStyleCnt="0"/>
      <dgm:spPr/>
    </dgm:pt>
    <dgm:pt modelId="{5525EB10-804E-45DA-882B-B2341AD87179}" type="pres">
      <dgm:prSet presAssocID="{38F3BDA6-9C08-4256-9097-8BC825F2A1CF}" presName="composite" presStyleCnt="0"/>
      <dgm:spPr/>
    </dgm:pt>
    <dgm:pt modelId="{9280BEEE-5637-440A-80BD-74060FDAE40E}" type="pres">
      <dgm:prSet presAssocID="{38F3BDA6-9C08-4256-9097-8BC825F2A1CF}" presName="background" presStyleLbl="node0" presStyleIdx="2" presStyleCnt="3"/>
      <dgm:spPr/>
    </dgm:pt>
    <dgm:pt modelId="{8C64CF3E-D465-4E7F-81AB-1692D938A551}" type="pres">
      <dgm:prSet presAssocID="{38F3BDA6-9C08-4256-9097-8BC825F2A1CF}" presName="text" presStyleLbl="fgAcc0" presStyleIdx="2" presStyleCnt="3">
        <dgm:presLayoutVars>
          <dgm:chPref val="3"/>
        </dgm:presLayoutVars>
      </dgm:prSet>
      <dgm:spPr/>
    </dgm:pt>
    <dgm:pt modelId="{A63FAD94-FA8B-44B6-9BEB-7404FAD2FA94}" type="pres">
      <dgm:prSet presAssocID="{38F3BDA6-9C08-4256-9097-8BC825F2A1CF}" presName="hierChild2" presStyleCnt="0"/>
      <dgm:spPr/>
    </dgm:pt>
  </dgm:ptLst>
  <dgm:cxnLst>
    <dgm:cxn modelId="{E8191203-5724-4686-BFDE-2C2FE7D76E2A}" type="presOf" srcId="{822E52B9-5D9C-465B-9791-F9A632A0AF40}" destId="{8F719A56-38B6-45F9-A19B-4C287A2696E2}" srcOrd="0" destOrd="0" presId="urn:microsoft.com/office/officeart/2005/8/layout/hierarchy1"/>
    <dgm:cxn modelId="{8BD56649-929D-44C6-9840-D55DD5658497}" srcId="{C9ABD028-7F58-4715-A7CE-55D7C673BD1B}" destId="{38F3BDA6-9C08-4256-9097-8BC825F2A1CF}" srcOrd="2" destOrd="0" parTransId="{0AB7CBDB-359F-4611-8978-44A00FB907DE}" sibTransId="{9B09D5A8-57CC-4582-B554-B03A2F93EA29}"/>
    <dgm:cxn modelId="{70696652-FF9A-4B54-90CD-6C4EF575CC15}" type="presOf" srcId="{D59A9509-9494-43C6-B07C-633C50DF8CD9}" destId="{7F6404F7-4490-4841-9015-2D84029268FD}" srcOrd="0" destOrd="0" presId="urn:microsoft.com/office/officeart/2005/8/layout/hierarchy1"/>
    <dgm:cxn modelId="{D6D9569F-403F-4C9F-8800-8745813C331F}" type="presOf" srcId="{38F3BDA6-9C08-4256-9097-8BC825F2A1CF}" destId="{8C64CF3E-D465-4E7F-81AB-1692D938A551}" srcOrd="0" destOrd="0" presId="urn:microsoft.com/office/officeart/2005/8/layout/hierarchy1"/>
    <dgm:cxn modelId="{7A3C92BA-30B4-455E-8A7C-921E56837AB4}" srcId="{C9ABD028-7F58-4715-A7CE-55D7C673BD1B}" destId="{D59A9509-9494-43C6-B07C-633C50DF8CD9}" srcOrd="0" destOrd="0" parTransId="{8E1486CC-CE83-4320-A615-CE6C401EFB0A}" sibTransId="{C1129ACE-C2B6-433A-8DEE-A323141381E5}"/>
    <dgm:cxn modelId="{3BE1BED9-D2EA-4332-85D7-D76B99AA338E}" srcId="{C9ABD028-7F58-4715-A7CE-55D7C673BD1B}" destId="{822E52B9-5D9C-465B-9791-F9A632A0AF40}" srcOrd="1" destOrd="0" parTransId="{2AD71410-1833-4995-93C0-0765357E53BB}" sibTransId="{BA1476E2-3AA7-4BE1-9772-B7140BD25AA9}"/>
    <dgm:cxn modelId="{8044C7DE-D314-488F-AEDA-D28CA361CAE8}" type="presOf" srcId="{C9ABD028-7F58-4715-A7CE-55D7C673BD1B}" destId="{B07B87AE-EA7C-422C-A52A-58348CCE1959}" srcOrd="0" destOrd="0" presId="urn:microsoft.com/office/officeart/2005/8/layout/hierarchy1"/>
    <dgm:cxn modelId="{79263DD4-69C3-4C3C-B477-A4C38D19F8F5}" type="presParOf" srcId="{B07B87AE-EA7C-422C-A52A-58348CCE1959}" destId="{86448CF8-6B59-4A0A-B053-6BA166F1CAC4}" srcOrd="0" destOrd="0" presId="urn:microsoft.com/office/officeart/2005/8/layout/hierarchy1"/>
    <dgm:cxn modelId="{E6C19EE3-575D-4E6B-B203-6A7F70C4F411}" type="presParOf" srcId="{86448CF8-6B59-4A0A-B053-6BA166F1CAC4}" destId="{6FD8BB82-73C0-47CE-8A37-BA7CF226FC3C}" srcOrd="0" destOrd="0" presId="urn:microsoft.com/office/officeart/2005/8/layout/hierarchy1"/>
    <dgm:cxn modelId="{16F4B818-E021-4F28-B286-D3EA57FD690E}" type="presParOf" srcId="{6FD8BB82-73C0-47CE-8A37-BA7CF226FC3C}" destId="{B19E9510-93D6-451E-BAA9-24747F2FE1C6}" srcOrd="0" destOrd="0" presId="urn:microsoft.com/office/officeart/2005/8/layout/hierarchy1"/>
    <dgm:cxn modelId="{867FD428-A59C-4143-AB2A-76E15185C215}" type="presParOf" srcId="{6FD8BB82-73C0-47CE-8A37-BA7CF226FC3C}" destId="{7F6404F7-4490-4841-9015-2D84029268FD}" srcOrd="1" destOrd="0" presId="urn:microsoft.com/office/officeart/2005/8/layout/hierarchy1"/>
    <dgm:cxn modelId="{4CB5CEA5-4234-4207-A0A4-F3A571D5EAD0}" type="presParOf" srcId="{86448CF8-6B59-4A0A-B053-6BA166F1CAC4}" destId="{10C9DF21-8E44-4AFC-A40D-A49FF5BE7C90}" srcOrd="1" destOrd="0" presId="urn:microsoft.com/office/officeart/2005/8/layout/hierarchy1"/>
    <dgm:cxn modelId="{C2D09A21-DB39-4616-A867-078D6468FAE4}" type="presParOf" srcId="{B07B87AE-EA7C-422C-A52A-58348CCE1959}" destId="{77900BFD-5A6B-423E-B182-C741F5BC5344}" srcOrd="1" destOrd="0" presId="urn:microsoft.com/office/officeart/2005/8/layout/hierarchy1"/>
    <dgm:cxn modelId="{90DD536F-7D72-498E-8B46-DA69E59E4727}" type="presParOf" srcId="{77900BFD-5A6B-423E-B182-C741F5BC5344}" destId="{4D3A86BC-CBCB-40CA-B573-199C33780819}" srcOrd="0" destOrd="0" presId="urn:microsoft.com/office/officeart/2005/8/layout/hierarchy1"/>
    <dgm:cxn modelId="{F6F72F99-E08D-465A-948B-F846420EE938}" type="presParOf" srcId="{4D3A86BC-CBCB-40CA-B573-199C33780819}" destId="{928584C4-06E2-4FE0-B5B1-DED9CE138E52}" srcOrd="0" destOrd="0" presId="urn:microsoft.com/office/officeart/2005/8/layout/hierarchy1"/>
    <dgm:cxn modelId="{D2DB4AED-094C-4B59-B428-083C721ABD9A}" type="presParOf" srcId="{4D3A86BC-CBCB-40CA-B573-199C33780819}" destId="{8F719A56-38B6-45F9-A19B-4C287A2696E2}" srcOrd="1" destOrd="0" presId="urn:microsoft.com/office/officeart/2005/8/layout/hierarchy1"/>
    <dgm:cxn modelId="{D4D838FA-C516-4A8B-9916-99F1401D41BD}" type="presParOf" srcId="{77900BFD-5A6B-423E-B182-C741F5BC5344}" destId="{BC7A8E06-4B1E-431E-8BDF-D87C3664CD6C}" srcOrd="1" destOrd="0" presId="urn:microsoft.com/office/officeart/2005/8/layout/hierarchy1"/>
    <dgm:cxn modelId="{EF2C28AD-3C8E-40D2-AC15-4601D7970C3F}" type="presParOf" srcId="{B07B87AE-EA7C-422C-A52A-58348CCE1959}" destId="{4E19A590-2A38-42B7-807A-8DFEC2E144FB}" srcOrd="2" destOrd="0" presId="urn:microsoft.com/office/officeart/2005/8/layout/hierarchy1"/>
    <dgm:cxn modelId="{C668DADA-A7A4-41EB-9A19-A0C10F07FC8A}" type="presParOf" srcId="{4E19A590-2A38-42B7-807A-8DFEC2E144FB}" destId="{5525EB10-804E-45DA-882B-B2341AD87179}" srcOrd="0" destOrd="0" presId="urn:microsoft.com/office/officeart/2005/8/layout/hierarchy1"/>
    <dgm:cxn modelId="{FE8D17C7-C8AD-4D8F-9E58-47A7C58C892D}" type="presParOf" srcId="{5525EB10-804E-45DA-882B-B2341AD87179}" destId="{9280BEEE-5637-440A-80BD-74060FDAE40E}" srcOrd="0" destOrd="0" presId="urn:microsoft.com/office/officeart/2005/8/layout/hierarchy1"/>
    <dgm:cxn modelId="{B66F36BB-2523-4C53-8065-D8C3A2D1F309}" type="presParOf" srcId="{5525EB10-804E-45DA-882B-B2341AD87179}" destId="{8C64CF3E-D465-4E7F-81AB-1692D938A551}" srcOrd="1" destOrd="0" presId="urn:microsoft.com/office/officeart/2005/8/layout/hierarchy1"/>
    <dgm:cxn modelId="{840A5F42-DBCD-4D97-A8C1-76AAD55D6B28}" type="presParOf" srcId="{4E19A590-2A38-42B7-807A-8DFEC2E144FB}" destId="{A63FAD94-FA8B-44B6-9BEB-7404FAD2FA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E9510-93D6-451E-BAA9-24747F2FE1C6}">
      <dsp:nvSpPr>
        <dsp:cNvPr id="0" name=""/>
        <dsp:cNvSpPr/>
      </dsp:nvSpPr>
      <dsp:spPr>
        <a:xfrm>
          <a:off x="0" y="1284337"/>
          <a:ext cx="1461840" cy="92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404F7-4490-4841-9015-2D84029268FD}">
      <dsp:nvSpPr>
        <dsp:cNvPr id="0" name=""/>
        <dsp:cNvSpPr/>
      </dsp:nvSpPr>
      <dsp:spPr>
        <a:xfrm>
          <a:off x="162426" y="1438643"/>
          <a:ext cx="1461840" cy="928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Context Model </a:t>
          </a:r>
        </a:p>
      </dsp:txBody>
      <dsp:txXfrm>
        <a:off x="189614" y="1465831"/>
        <a:ext cx="1407464" cy="873892"/>
      </dsp:txXfrm>
    </dsp:sp>
    <dsp:sp modelId="{928584C4-06E2-4FE0-B5B1-DED9CE138E52}">
      <dsp:nvSpPr>
        <dsp:cNvPr id="0" name=""/>
        <dsp:cNvSpPr/>
      </dsp:nvSpPr>
      <dsp:spPr>
        <a:xfrm>
          <a:off x="1786693" y="1284337"/>
          <a:ext cx="1461840" cy="92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19A56-38B6-45F9-A19B-4C287A2696E2}">
      <dsp:nvSpPr>
        <dsp:cNvPr id="0" name=""/>
        <dsp:cNvSpPr/>
      </dsp:nvSpPr>
      <dsp:spPr>
        <a:xfrm>
          <a:off x="1949120" y="1438643"/>
          <a:ext cx="1461840" cy="928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Interaction Model</a:t>
          </a:r>
        </a:p>
      </dsp:txBody>
      <dsp:txXfrm>
        <a:off x="1976308" y="1465831"/>
        <a:ext cx="1407464" cy="873892"/>
      </dsp:txXfrm>
    </dsp:sp>
    <dsp:sp modelId="{9280BEEE-5637-440A-80BD-74060FDAE40E}">
      <dsp:nvSpPr>
        <dsp:cNvPr id="0" name=""/>
        <dsp:cNvSpPr/>
      </dsp:nvSpPr>
      <dsp:spPr>
        <a:xfrm>
          <a:off x="3573387" y="1284337"/>
          <a:ext cx="1461840" cy="92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CF3E-D465-4E7F-81AB-1692D938A551}">
      <dsp:nvSpPr>
        <dsp:cNvPr id="0" name=""/>
        <dsp:cNvSpPr/>
      </dsp:nvSpPr>
      <dsp:spPr>
        <a:xfrm>
          <a:off x="3735814" y="1438643"/>
          <a:ext cx="1461840" cy="928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Behavioral Model </a:t>
          </a:r>
        </a:p>
      </dsp:txBody>
      <dsp:txXfrm>
        <a:off x="3763002" y="1465831"/>
        <a:ext cx="1407464" cy="873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75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1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2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637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0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8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2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3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7FC32-1F3B-424C-92C9-E8E6B51A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42912"/>
            <a:ext cx="5411050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Alzheimer Detector</a:t>
            </a:r>
            <a:b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328D3-E4B6-43AC-B487-D8AA7CFC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Members: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Hanan Almaktoum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Shahad Qadi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Shahad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Alshahrani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Raghad Alghamdi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Supervised By : Dr 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Nassima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Aleb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C4C18C3-8442-4564-AEC1-F3E745674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3" r="15244" b="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3ECDF4-444F-4C3E-8F12-3F0F3ED03F84}"/>
              </a:ext>
            </a:extLst>
          </p:cNvPr>
          <p:cNvGrpSpPr/>
          <p:nvPr/>
        </p:nvGrpSpPr>
        <p:grpSpPr>
          <a:xfrm>
            <a:off x="65314" y="6270171"/>
            <a:ext cx="3442996" cy="420965"/>
            <a:chOff x="65314" y="6258231"/>
            <a:chExt cx="3536302" cy="4329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252908-F98B-465F-958E-C404CCD06215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Shahad Qadi </a:t>
              </a:r>
              <a:endParaRPr lang="ar-SA" dirty="0"/>
            </a:p>
          </p:txBody>
        </p:sp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B0A8C5B4-F481-4E5C-AB8E-91042E597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775" y="6258231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2235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FAD8D-F3B2-40CA-B53D-63A3F95992D2}"/>
              </a:ext>
            </a:extLst>
          </p:cNvPr>
          <p:cNvSpPr txBox="1"/>
          <p:nvPr/>
        </p:nvSpPr>
        <p:spPr>
          <a:xfrm>
            <a:off x="7051182" y="1847596"/>
            <a:ext cx="3839079" cy="218639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3.1- Features Extraction </a:t>
            </a:r>
          </a:p>
        </p:txBody>
      </p:sp>
      <p:pic>
        <p:nvPicPr>
          <p:cNvPr id="4" name="!!Picture 2">
            <a:extLst>
              <a:ext uri="{FF2B5EF4-FFF2-40B4-BE49-F238E27FC236}">
                <a16:creationId xmlns:a16="http://schemas.microsoft.com/office/drawing/2014/main" id="{852F1A11-3305-41A5-BE27-C786077D3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195688"/>
            <a:ext cx="4943233" cy="446759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88B5F-96B1-4A9D-8755-5B132B6DE302}"/>
              </a:ext>
            </a:extLst>
          </p:cNvPr>
          <p:cNvGrpSpPr/>
          <p:nvPr/>
        </p:nvGrpSpPr>
        <p:grpSpPr>
          <a:xfrm>
            <a:off x="151133" y="6328253"/>
            <a:ext cx="3442996" cy="420965"/>
            <a:chOff x="65314" y="6250794"/>
            <a:chExt cx="3536302" cy="4329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1C0710-8804-41DA-928B-012DD8E2EE90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Hanan</a:t>
              </a:r>
              <a:endParaRPr lang="ar-SA" dirty="0"/>
            </a:p>
          </p:txBody>
        </p:sp>
        <p:pic>
          <p:nvPicPr>
            <p:cNvPr id="20" name="Picture 19" descr="Shape&#10;&#10;Description automatically generated">
              <a:extLst>
                <a:ext uri="{FF2B5EF4-FFF2-40B4-BE49-F238E27FC236}">
                  <a16:creationId xmlns:a16="http://schemas.microsoft.com/office/drawing/2014/main" id="{8E1C50D2-0831-479D-B4D4-3EB86DA87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319" y="6250794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96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DD0CD9-87A3-4F80-AF57-47F3C223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226546" y="444217"/>
            <a:ext cx="3848432" cy="3446612"/>
            <a:chOff x="4171784" y="397566"/>
            <a:chExt cx="3848432" cy="3446612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D5C1D7-2415-49F7-AC3A-6E6DAF447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02327" y="632627"/>
              <a:ext cx="3387345" cy="2976490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22612EF-58B8-4603-881C-9255B99BD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71784" y="397566"/>
              <a:ext cx="3848432" cy="344661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A5035D5-8703-48DC-A082-2B2B3C597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86335" y="508883"/>
              <a:ext cx="3619330" cy="3241430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99E6F0-5AE7-45EC-98A7-DEDF435280D1}"/>
              </a:ext>
            </a:extLst>
          </p:cNvPr>
          <p:cNvSpPr txBox="1"/>
          <p:nvPr/>
        </p:nvSpPr>
        <p:spPr>
          <a:xfrm>
            <a:off x="1513398" y="3779512"/>
            <a:ext cx="9165204" cy="1565590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3.2 Features Selection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56CEF7-EEAA-4AF6-B7A2-28C12AC6F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17022" y="444217"/>
            <a:ext cx="3848432" cy="3446612"/>
            <a:chOff x="4171784" y="397566"/>
            <a:chExt cx="3848432" cy="3446612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E73E149-B6EC-43FF-8939-B7B143948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02327" y="632627"/>
              <a:ext cx="3387345" cy="2976490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BEB0D00-4F7A-41D8-B15E-B42145EA9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71784" y="397566"/>
              <a:ext cx="3848432" cy="344661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2F014E7-B612-4079-894D-4697468C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86335" y="508883"/>
              <a:ext cx="3619330" cy="3241430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C7B0E669-CE98-4468-8DFD-D4F98478A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46" y="1239490"/>
            <a:ext cx="1746030" cy="174603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0A7B3AF-A62D-4B53-9A7B-5E67E61C4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16" y="1500686"/>
            <a:ext cx="2276534" cy="12236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7818462-6551-40D8-8BCB-D6B035C403AB}"/>
              </a:ext>
            </a:extLst>
          </p:cNvPr>
          <p:cNvGrpSpPr/>
          <p:nvPr/>
        </p:nvGrpSpPr>
        <p:grpSpPr>
          <a:xfrm>
            <a:off x="65314" y="6290855"/>
            <a:ext cx="3442996" cy="420965"/>
            <a:chOff x="65314" y="6279502"/>
            <a:chExt cx="3536302" cy="4329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791F6F-9D89-4245-9F1F-A4874D6B2EC3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Raghad</a:t>
              </a:r>
              <a:endParaRPr lang="ar-SA" dirty="0"/>
            </a:p>
          </p:txBody>
        </p:sp>
        <p:pic>
          <p:nvPicPr>
            <p:cNvPr id="24" name="Picture 23" descr="Shape&#10;&#10;Description automatically generated">
              <a:extLst>
                <a:ext uri="{FF2B5EF4-FFF2-40B4-BE49-F238E27FC236}">
                  <a16:creationId xmlns:a16="http://schemas.microsoft.com/office/drawing/2014/main" id="{DFC4F0DA-2214-451D-A384-868A3E9A2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37" y="6279502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337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6667056-3CE7-4FED-93D8-7AAEB6F90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894"/>
            <a:ext cx="6578038" cy="342581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BBD8034-F4C9-49FF-A6EB-069983850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03" y="3410115"/>
            <a:ext cx="6578038" cy="33876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55E2AFD-71F4-4037-8CE9-1B301E787C65}"/>
              </a:ext>
            </a:extLst>
          </p:cNvPr>
          <p:cNvGrpSpPr/>
          <p:nvPr/>
        </p:nvGrpSpPr>
        <p:grpSpPr>
          <a:xfrm>
            <a:off x="0" y="6437035"/>
            <a:ext cx="3442996" cy="420965"/>
            <a:chOff x="65314" y="6279502"/>
            <a:chExt cx="3536302" cy="4329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9332E-D603-420F-9C4D-FC8792D72C76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Raghad</a:t>
              </a:r>
              <a:endParaRPr lang="ar-SA" dirty="0"/>
            </a:p>
          </p:txBody>
        </p:sp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98182968-37F8-42E1-8428-24F6C268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37" y="6279502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966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9B94935-D742-4CCD-BA59-B822E3BFD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2066396"/>
            <a:ext cx="5291666" cy="2725208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BA79F10-8DFF-4FED-906A-F7EF825F2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66396"/>
            <a:ext cx="5291667" cy="272520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2EA7D89-1AE4-46AF-86EF-8E4EF5AB08B4}"/>
              </a:ext>
            </a:extLst>
          </p:cNvPr>
          <p:cNvGrpSpPr/>
          <p:nvPr/>
        </p:nvGrpSpPr>
        <p:grpSpPr>
          <a:xfrm>
            <a:off x="65314" y="6437035"/>
            <a:ext cx="3442996" cy="420965"/>
            <a:chOff x="65314" y="6279502"/>
            <a:chExt cx="3536302" cy="4329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C3AA3E-9587-4C86-8E4A-CA3CACB1D9DB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Raghad</a:t>
              </a:r>
              <a:endParaRPr lang="ar-SA" dirty="0"/>
            </a:p>
          </p:txBody>
        </p:sp>
        <p:pic>
          <p:nvPicPr>
            <p:cNvPr id="8" name="Picture 7" descr="Shape&#10;&#10;Description automatically generated">
              <a:extLst>
                <a:ext uri="{FF2B5EF4-FFF2-40B4-BE49-F238E27FC236}">
                  <a16:creationId xmlns:a16="http://schemas.microsoft.com/office/drawing/2014/main" id="{835FE606-F30E-41E0-8997-CEEB245F8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37" y="6279502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438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4872E-0D77-466A-B076-6768F94A2EFB}"/>
              </a:ext>
            </a:extLst>
          </p:cNvPr>
          <p:cNvSpPr txBox="1"/>
          <p:nvPr/>
        </p:nvSpPr>
        <p:spPr>
          <a:xfrm>
            <a:off x="1743607" y="3912041"/>
            <a:ext cx="8394306" cy="139605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Accuracy Result :  </a:t>
            </a:r>
            <a:r>
              <a:rPr lang="en-US" sz="3400" b="1" spc="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0.8554216867469879</a:t>
            </a:r>
            <a:r>
              <a:rPr lang="en-US" sz="34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0E79A7DE-E35A-4688-9550-5BA7B6A55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4" y="833245"/>
            <a:ext cx="5277587" cy="275310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576D0-6CE4-4254-8800-37460297CADD}"/>
              </a:ext>
            </a:extLst>
          </p:cNvPr>
          <p:cNvGrpSpPr/>
          <p:nvPr/>
        </p:nvGrpSpPr>
        <p:grpSpPr>
          <a:xfrm>
            <a:off x="54263" y="6389396"/>
            <a:ext cx="3442996" cy="420965"/>
            <a:chOff x="65314" y="6279502"/>
            <a:chExt cx="3536302" cy="43290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ECBCE4-BF7B-460D-A640-8294BB1CD8E0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Raghad</a:t>
              </a:r>
              <a:endParaRPr lang="ar-SA" dirty="0"/>
            </a:p>
          </p:txBody>
        </p:sp>
        <p:pic>
          <p:nvPicPr>
            <p:cNvPr id="20" name="Picture 19" descr="Shape&#10;&#10;Description automatically generated">
              <a:extLst>
                <a:ext uri="{FF2B5EF4-FFF2-40B4-BE49-F238E27FC236}">
                  <a16:creationId xmlns:a16="http://schemas.microsoft.com/office/drawing/2014/main" id="{6DC15655-92A4-4286-9BBB-90654B8F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37" y="6279502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694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D6AC1FA-CE94-4EB8-BA26-BDC757177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" r="-1" b="1199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28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30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96F3F-4CB3-4F19-B9C6-5779E40880DB}"/>
              </a:ext>
            </a:extLst>
          </p:cNvPr>
          <p:cNvSpPr txBox="1"/>
          <p:nvPr/>
        </p:nvSpPr>
        <p:spPr>
          <a:xfrm>
            <a:off x="1052121" y="3870285"/>
            <a:ext cx="3848430" cy="218639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4- </a:t>
            </a:r>
            <a:r>
              <a:rPr lang="en-US" sz="4000" b="1" spc="1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Training and Testing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92E0C-FFD1-4B7E-B16E-69037D4B52E8}"/>
              </a:ext>
            </a:extLst>
          </p:cNvPr>
          <p:cNvGrpSpPr/>
          <p:nvPr/>
        </p:nvGrpSpPr>
        <p:grpSpPr>
          <a:xfrm>
            <a:off x="65314" y="6290855"/>
            <a:ext cx="3442996" cy="420965"/>
            <a:chOff x="65314" y="6279502"/>
            <a:chExt cx="3536302" cy="4329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55BBAF-CEAC-4A17-80A1-E389778BCE6E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Shahad </a:t>
              </a:r>
              <a:r>
                <a:rPr lang="en-US" dirty="0" err="1"/>
                <a:t>Ahshahrani</a:t>
              </a:r>
              <a:endParaRPr lang="ar-SA" dirty="0"/>
            </a:p>
          </p:txBody>
        </p:sp>
        <p:pic>
          <p:nvPicPr>
            <p:cNvPr id="18" name="Picture 17" descr="Shape&#10;&#10;Description automatically generated">
              <a:extLst>
                <a:ext uri="{FF2B5EF4-FFF2-40B4-BE49-F238E27FC236}">
                  <a16:creationId xmlns:a16="http://schemas.microsoft.com/office/drawing/2014/main" id="{6DDBB1D1-0569-4B7F-938E-7EB503CF7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592" y="6279502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0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5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: Shape 5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4" name="Freeform: Shape 5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6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6" name="Freeform: Shape 63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Freeform: Shape 65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8" name="Freeform: Shape 6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69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90" name="Rectangle 7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1" name="Freeform: Shape 73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75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3" name="Freeform: Shape 77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5FB1B-374C-4408-9FBB-2433D186D7F1}"/>
              </a:ext>
            </a:extLst>
          </p:cNvPr>
          <p:cNvSpPr txBox="1"/>
          <p:nvPr/>
        </p:nvSpPr>
        <p:spPr>
          <a:xfrm>
            <a:off x="1743607" y="3912041"/>
            <a:ext cx="8394306" cy="139605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4- Training and Testing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sz="4600" b="1" spc="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5C10B41-A9FC-415A-9CAA-D11399EF5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60" y="1404059"/>
            <a:ext cx="6145222" cy="178211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FD5BED-8A59-4338-B503-068E62295D4D}"/>
              </a:ext>
            </a:extLst>
          </p:cNvPr>
          <p:cNvGrpSpPr/>
          <p:nvPr/>
        </p:nvGrpSpPr>
        <p:grpSpPr>
          <a:xfrm>
            <a:off x="65314" y="6290855"/>
            <a:ext cx="3442996" cy="420965"/>
            <a:chOff x="65314" y="6279502"/>
            <a:chExt cx="3536302" cy="43290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EB5BB9-BEC3-4805-9422-360A923ECDA7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shahad</a:t>
              </a:r>
              <a:endParaRPr lang="ar-SA" dirty="0"/>
            </a:p>
          </p:txBody>
        </p:sp>
        <p:pic>
          <p:nvPicPr>
            <p:cNvPr id="20" name="Picture 19" descr="Shape&#10;&#10;Description automatically generated">
              <a:extLst>
                <a:ext uri="{FF2B5EF4-FFF2-40B4-BE49-F238E27FC236}">
                  <a16:creationId xmlns:a16="http://schemas.microsoft.com/office/drawing/2014/main" id="{AD5CFA8D-1793-43AC-95E9-9E600BC3C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37" y="6279502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00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D6AC1FA-CE94-4EB8-BA26-BDC757177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" r="-1" b="1199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28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30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96F3F-4CB3-4F19-B9C6-5779E40880DB}"/>
              </a:ext>
            </a:extLst>
          </p:cNvPr>
          <p:cNvSpPr txBox="1"/>
          <p:nvPr/>
        </p:nvSpPr>
        <p:spPr>
          <a:xfrm>
            <a:off x="238390" y="3963581"/>
            <a:ext cx="6906891" cy="289440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4000" b="1" spc="1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5- </a:t>
            </a:r>
            <a:r>
              <a:rPr lang="en-US" sz="40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Impelementation</a:t>
            </a:r>
            <a:endParaRPr lang="en-US" sz="4000" b="1" spc="150" dirty="0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585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A8C82-A61B-4C7C-9433-B9E6A0274E14}"/>
              </a:ext>
            </a:extLst>
          </p:cNvPr>
          <p:cNvSpPr txBox="1"/>
          <p:nvPr/>
        </p:nvSpPr>
        <p:spPr>
          <a:xfrm>
            <a:off x="109634" y="114351"/>
            <a:ext cx="10312659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6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&amp; IOS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B3C908-BCC6-4D47-AF4D-D4C25EEE884F}"/>
              </a:ext>
            </a:extLst>
          </p:cNvPr>
          <p:cNvSpPr/>
          <p:nvPr/>
        </p:nvSpPr>
        <p:spPr>
          <a:xfrm>
            <a:off x="6802017" y="926881"/>
            <a:ext cx="2789853" cy="557037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16C1DD-43CB-4F21-84CF-BC06EDD34DFB}"/>
              </a:ext>
            </a:extLst>
          </p:cNvPr>
          <p:cNvSpPr/>
          <p:nvPr/>
        </p:nvSpPr>
        <p:spPr>
          <a:xfrm>
            <a:off x="1408924" y="926881"/>
            <a:ext cx="2789853" cy="5570376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2922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A8C82-A61B-4C7C-9433-B9E6A0274E14}"/>
              </a:ext>
            </a:extLst>
          </p:cNvPr>
          <p:cNvSpPr txBox="1"/>
          <p:nvPr/>
        </p:nvSpPr>
        <p:spPr>
          <a:xfrm>
            <a:off x="128295" y="114351"/>
            <a:ext cx="11432334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6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&amp; IOS Application design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B3C908-BCC6-4D47-AF4D-D4C25EEE884F}"/>
              </a:ext>
            </a:extLst>
          </p:cNvPr>
          <p:cNvSpPr/>
          <p:nvPr/>
        </p:nvSpPr>
        <p:spPr>
          <a:xfrm>
            <a:off x="7399176" y="1035697"/>
            <a:ext cx="2789853" cy="5570376"/>
          </a:xfrm>
          <a:prstGeom prst="round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6CCA2-B469-427B-B230-AB358E519038}"/>
              </a:ext>
            </a:extLst>
          </p:cNvPr>
          <p:cNvSpPr/>
          <p:nvPr/>
        </p:nvSpPr>
        <p:spPr>
          <a:xfrm>
            <a:off x="1337389" y="1035697"/>
            <a:ext cx="2789853" cy="5570376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2671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4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4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D2256-F73E-490A-AA4D-30E000AB3F08}"/>
              </a:ext>
            </a:extLst>
          </p:cNvPr>
          <p:cNvSpPr txBox="1"/>
          <p:nvPr/>
        </p:nvSpPr>
        <p:spPr>
          <a:xfrm>
            <a:off x="379837" y="1257300"/>
            <a:ext cx="6197648" cy="4792663"/>
          </a:xfrm>
          <a:prstGeom prst="rect">
            <a:avLst/>
          </a:prstGeom>
        </p:spPr>
        <p:txBody>
          <a:bodyPr vert="horz" lIns="109728" tIns="109728" rIns="109728" bIns="91440" rtlCol="0"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of Content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 Introduction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 System Design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 Data Preprocessing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3.1- Features Extraction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3.2- Features Selection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 Training and Testing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5- implementation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6- Demo </a:t>
            </a:r>
          </a:p>
        </p:txBody>
      </p:sp>
      <p:sp>
        <p:nvSpPr>
          <p:cNvPr id="55" name="Freeform: Shape 4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4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52B6A-D962-4EAE-8CF4-9259E6A22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0" r="25339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1104D6D-3A88-4FD4-88DA-E633F15DF1E7}"/>
              </a:ext>
            </a:extLst>
          </p:cNvPr>
          <p:cNvGrpSpPr/>
          <p:nvPr/>
        </p:nvGrpSpPr>
        <p:grpSpPr>
          <a:xfrm>
            <a:off x="65314" y="6239222"/>
            <a:ext cx="3442996" cy="420966"/>
            <a:chOff x="65314" y="6226404"/>
            <a:chExt cx="3536302" cy="4329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7BCC19-C025-4374-A3CB-4D887A1CC4C7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Shahad</a:t>
              </a:r>
              <a:endParaRPr lang="ar-SA" dirty="0"/>
            </a:p>
          </p:txBody>
        </p:sp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DD827C3E-5884-4B10-83F8-EF8598F19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518" y="6226404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03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2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7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88F964E-1A87-4FF8-AADE-7B768002F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" r="-1" b="1199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68" name="Group 26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: Shape 28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06A0BC-A5CB-4816-81AC-D645C25A05C4}"/>
              </a:ext>
            </a:extLst>
          </p:cNvPr>
          <p:cNvSpPr txBox="1"/>
          <p:nvPr/>
        </p:nvSpPr>
        <p:spPr>
          <a:xfrm>
            <a:off x="1471463" y="1685677"/>
            <a:ext cx="4181444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6 - Demo</a:t>
            </a:r>
          </a:p>
        </p:txBody>
      </p:sp>
    </p:spTree>
    <p:extLst>
      <p:ext uri="{BB962C8B-B14F-4D97-AF65-F5344CB8AC3E}">
        <p14:creationId xmlns:p14="http://schemas.microsoft.com/office/powerpoint/2010/main" val="2379211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88F964E-1A87-4FF8-AADE-7B768002F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" r="-1" b="1199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6A0BC-A5CB-4816-81AC-D645C25A05C4}"/>
              </a:ext>
            </a:extLst>
          </p:cNvPr>
          <p:cNvSpPr txBox="1"/>
          <p:nvPr/>
        </p:nvSpPr>
        <p:spPr>
          <a:xfrm>
            <a:off x="2190750" y="1346268"/>
            <a:ext cx="7810500" cy="3125338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1407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BAEB0-788A-479F-9A68-A430937EBC94}"/>
              </a:ext>
            </a:extLst>
          </p:cNvPr>
          <p:cNvSpPr txBox="1"/>
          <p:nvPr/>
        </p:nvSpPr>
        <p:spPr>
          <a:xfrm>
            <a:off x="6162259" y="893763"/>
            <a:ext cx="4527965" cy="1587444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E20AE97-B2AC-4FB0-BEA7-1DFA17D78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8" r="15228"/>
          <a:stretch/>
        </p:blipFill>
        <p:spPr>
          <a:xfrm>
            <a:off x="1033670" y="1288109"/>
            <a:ext cx="4349282" cy="4221274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B90AAB-0933-4EB3-BD26-9DA229F1F2C3}"/>
              </a:ext>
            </a:extLst>
          </p:cNvPr>
          <p:cNvSpPr txBox="1"/>
          <p:nvPr/>
        </p:nvSpPr>
        <p:spPr>
          <a:xfrm>
            <a:off x="6162260" y="2721030"/>
            <a:ext cx="4691478" cy="3243207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Member :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Shahad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Alshahrani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Raghad Alghamdi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Hanan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Almaktoum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Shahad Qadi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Supervised By : Dr.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Nassiam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Aleb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74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35D05-9A29-4A2D-97B8-C8C08DAC701F}"/>
              </a:ext>
            </a:extLst>
          </p:cNvPr>
          <p:cNvSpPr txBox="1"/>
          <p:nvPr/>
        </p:nvSpPr>
        <p:spPr>
          <a:xfrm>
            <a:off x="1743607" y="3912041"/>
            <a:ext cx="8394306" cy="139605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4263DE3-990C-4DA7-B271-AB254844C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53" y="821665"/>
            <a:ext cx="4414835" cy="294690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E86A6F2-1EA8-41AA-9849-35E905BF17CD}"/>
              </a:ext>
            </a:extLst>
          </p:cNvPr>
          <p:cNvGrpSpPr/>
          <p:nvPr/>
        </p:nvGrpSpPr>
        <p:grpSpPr>
          <a:xfrm>
            <a:off x="65314" y="6290855"/>
            <a:ext cx="3442996" cy="420965"/>
            <a:chOff x="65314" y="6279502"/>
            <a:chExt cx="3536302" cy="4329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BB0479-1C18-472C-AADD-5989AD9056DC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Shahad</a:t>
              </a:r>
              <a:endParaRPr lang="ar-SA" dirty="0"/>
            </a:p>
          </p:txBody>
        </p:sp>
        <p:pic>
          <p:nvPicPr>
            <p:cNvPr id="22" name="Picture 21" descr="Shape&#10;&#10;Description automatically generated">
              <a:extLst>
                <a:ext uri="{FF2B5EF4-FFF2-40B4-BE49-F238E27FC236}">
                  <a16:creationId xmlns:a16="http://schemas.microsoft.com/office/drawing/2014/main" id="{6BDCAAF8-4610-487D-B57C-B0A3BC34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" y="6279502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99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0D1DC0A-6978-49A6-A0EB-845A6175F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" r="-1" b="1199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75028-16EC-4F5D-9809-0CFB6169D605}"/>
              </a:ext>
            </a:extLst>
          </p:cNvPr>
          <p:cNvSpPr txBox="1"/>
          <p:nvPr/>
        </p:nvSpPr>
        <p:spPr>
          <a:xfrm>
            <a:off x="1052121" y="3870285"/>
            <a:ext cx="3848430" cy="218639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2- System Design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096242-2632-4855-9B5D-41264F7DC024}"/>
              </a:ext>
            </a:extLst>
          </p:cNvPr>
          <p:cNvGrpSpPr/>
          <p:nvPr/>
        </p:nvGrpSpPr>
        <p:grpSpPr>
          <a:xfrm>
            <a:off x="67010" y="6335120"/>
            <a:ext cx="3442996" cy="420966"/>
            <a:chOff x="65314" y="6226404"/>
            <a:chExt cx="3536302" cy="4329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A935A2-62F4-4B70-9088-5D43BF9E87CD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Shahad</a:t>
              </a:r>
              <a:endParaRPr lang="ar-SA" dirty="0"/>
            </a:p>
          </p:txBody>
        </p:sp>
        <p:pic>
          <p:nvPicPr>
            <p:cNvPr id="20" name="Picture 19" descr="Shape&#10;&#10;Description automatically generated">
              <a:extLst>
                <a:ext uri="{FF2B5EF4-FFF2-40B4-BE49-F238E27FC236}">
                  <a16:creationId xmlns:a16="http://schemas.microsoft.com/office/drawing/2014/main" id="{EEA24330-80C9-48B4-BEA1-28B6B812A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589" y="6226404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891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C87AB-0123-4370-BB69-B72F7DB82702}"/>
              </a:ext>
            </a:extLst>
          </p:cNvPr>
          <p:cNvSpPr txBox="1"/>
          <p:nvPr/>
        </p:nvSpPr>
        <p:spPr>
          <a:xfrm>
            <a:off x="6194738" y="442913"/>
            <a:ext cx="5197655" cy="1639888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2- System Design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75D2F70-0226-4C9A-A1B3-F961546D4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7" y="2344511"/>
            <a:ext cx="3249406" cy="2168978"/>
          </a:xfrm>
          <a:prstGeom prst="rect">
            <a:avLst/>
          </a:prstGeom>
        </p:spPr>
      </p:pic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439E6BF6-AF4E-4DDB-BC99-109C113EFA24}"/>
              </a:ext>
            </a:extLst>
          </p:cNvPr>
          <p:cNvGraphicFramePr/>
          <p:nvPr/>
        </p:nvGraphicFramePr>
        <p:xfrm>
          <a:off x="6194738" y="2312988"/>
          <a:ext cx="5197655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86AD382-1F49-44CF-B58C-9EEAA8879B3A}"/>
              </a:ext>
            </a:extLst>
          </p:cNvPr>
          <p:cNvGrpSpPr/>
          <p:nvPr/>
        </p:nvGrpSpPr>
        <p:grpSpPr>
          <a:xfrm>
            <a:off x="86441" y="6305670"/>
            <a:ext cx="3442996" cy="420965"/>
            <a:chOff x="65314" y="6252952"/>
            <a:chExt cx="3536302" cy="4329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0A1BCA-3AD0-40E6-9871-0CD5AB7B6BA5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Shahad</a:t>
              </a:r>
              <a:endParaRPr lang="ar-SA" dirty="0"/>
            </a:p>
          </p:txBody>
        </p:sp>
        <p:pic>
          <p:nvPicPr>
            <p:cNvPr id="18" name="Picture 17" descr="Shape&#10;&#10;Description automatically generated">
              <a:extLst>
                <a:ext uri="{FF2B5EF4-FFF2-40B4-BE49-F238E27FC236}">
                  <a16:creationId xmlns:a16="http://schemas.microsoft.com/office/drawing/2014/main" id="{A0941D31-E951-4933-8344-9A4E77D3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508" y="6252952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04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30032-2AE8-426F-BCB1-3C105D2DD5CD}"/>
              </a:ext>
            </a:extLst>
          </p:cNvPr>
          <p:cNvSpPr txBox="1"/>
          <p:nvPr/>
        </p:nvSpPr>
        <p:spPr>
          <a:xfrm>
            <a:off x="1743607" y="3912041"/>
            <a:ext cx="8394306" cy="139605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Context Model</a:t>
            </a:r>
          </a:p>
        </p:txBody>
      </p:sp>
      <p:pic>
        <p:nvPicPr>
          <p:cNvPr id="3" name="!!Picture 2" descr="Table&#10;&#10;Description automatically generated">
            <a:extLst>
              <a:ext uri="{FF2B5EF4-FFF2-40B4-BE49-F238E27FC236}">
                <a16:creationId xmlns:a16="http://schemas.microsoft.com/office/drawing/2014/main" id="{65287E7B-9BE8-48C7-B970-E2AC3E17D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60" y="1381015"/>
            <a:ext cx="6145222" cy="182820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64A50F6-A8F3-47DE-9075-58791F4BF7C0}"/>
              </a:ext>
            </a:extLst>
          </p:cNvPr>
          <p:cNvGrpSpPr/>
          <p:nvPr/>
        </p:nvGrpSpPr>
        <p:grpSpPr>
          <a:xfrm>
            <a:off x="22109" y="6358344"/>
            <a:ext cx="3442996" cy="420965"/>
            <a:chOff x="65314" y="6252952"/>
            <a:chExt cx="3536302" cy="4329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DCEC30-A79A-4777-8B10-9CDD15B22E2E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Shahad</a:t>
              </a:r>
              <a:endParaRPr lang="ar-SA" dirty="0"/>
            </a:p>
          </p:txBody>
        </p:sp>
        <p:pic>
          <p:nvPicPr>
            <p:cNvPr id="22" name="Picture 21" descr="Shape&#10;&#10;Description automatically generated">
              <a:extLst>
                <a:ext uri="{FF2B5EF4-FFF2-40B4-BE49-F238E27FC236}">
                  <a16:creationId xmlns:a16="http://schemas.microsoft.com/office/drawing/2014/main" id="{6418858C-8006-4438-8FAE-461E5574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16" y="6252952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617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30032-2AE8-426F-BCB1-3C105D2DD5CD}"/>
              </a:ext>
            </a:extLst>
          </p:cNvPr>
          <p:cNvSpPr txBox="1"/>
          <p:nvPr/>
        </p:nvSpPr>
        <p:spPr>
          <a:xfrm>
            <a:off x="1743607" y="3912041"/>
            <a:ext cx="8394306" cy="139605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Interaction Model</a:t>
            </a:r>
          </a:p>
        </p:txBody>
      </p:sp>
      <p:pic>
        <p:nvPicPr>
          <p:cNvPr id="3" name="!!Picture 2">
            <a:extLst>
              <a:ext uri="{FF2B5EF4-FFF2-40B4-BE49-F238E27FC236}">
                <a16:creationId xmlns:a16="http://schemas.microsoft.com/office/drawing/2014/main" id="{65287E7B-9BE8-48C7-B970-E2AC3E17D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7285" y="659069"/>
            <a:ext cx="5586007" cy="325297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0E810-4EB2-4D9E-970A-43FE6B14DD67}"/>
              </a:ext>
            </a:extLst>
          </p:cNvPr>
          <p:cNvGrpSpPr/>
          <p:nvPr/>
        </p:nvGrpSpPr>
        <p:grpSpPr>
          <a:xfrm>
            <a:off x="54263" y="6431902"/>
            <a:ext cx="3442996" cy="420965"/>
            <a:chOff x="65314" y="6252952"/>
            <a:chExt cx="3536302" cy="4329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9286D8-FD02-4CD0-A661-760BD15C548D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Shahad</a:t>
              </a:r>
              <a:endParaRPr lang="ar-SA" dirty="0"/>
            </a:p>
          </p:txBody>
        </p:sp>
        <p:pic>
          <p:nvPicPr>
            <p:cNvPr id="22" name="Picture 21" descr="Shape&#10;&#10;Description automatically generated">
              <a:extLst>
                <a:ext uri="{FF2B5EF4-FFF2-40B4-BE49-F238E27FC236}">
                  <a16:creationId xmlns:a16="http://schemas.microsoft.com/office/drawing/2014/main" id="{46668E9A-A92C-4754-A7CB-F7874137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449" y="6252952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139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30032-2AE8-426F-BCB1-3C105D2DD5CD}"/>
              </a:ext>
            </a:extLst>
          </p:cNvPr>
          <p:cNvSpPr txBox="1"/>
          <p:nvPr/>
        </p:nvSpPr>
        <p:spPr>
          <a:xfrm>
            <a:off x="1803763" y="4910417"/>
            <a:ext cx="8394306" cy="139605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Behavioral Model</a:t>
            </a:r>
          </a:p>
        </p:txBody>
      </p:sp>
      <p:pic>
        <p:nvPicPr>
          <p:cNvPr id="3" name="!!Picture 2">
            <a:extLst>
              <a:ext uri="{FF2B5EF4-FFF2-40B4-BE49-F238E27FC236}">
                <a16:creationId xmlns:a16="http://schemas.microsoft.com/office/drawing/2014/main" id="{65287E7B-9BE8-48C7-B970-E2AC3E17D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3486" y="659068"/>
            <a:ext cx="2786642" cy="475417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BB5A6FA-2AB7-422F-8B41-2BD6DA94CEAC}"/>
              </a:ext>
            </a:extLst>
          </p:cNvPr>
          <p:cNvGrpSpPr/>
          <p:nvPr/>
        </p:nvGrpSpPr>
        <p:grpSpPr>
          <a:xfrm>
            <a:off x="54263" y="6392436"/>
            <a:ext cx="3442996" cy="420965"/>
            <a:chOff x="65314" y="6279502"/>
            <a:chExt cx="3536302" cy="4329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A0D237-3F76-46FE-8266-2C3646653A1D}"/>
                </a:ext>
              </a:extLst>
            </p:cNvPr>
            <p:cNvSpPr txBox="1"/>
            <p:nvPr/>
          </p:nvSpPr>
          <p:spPr>
            <a:xfrm>
              <a:off x="65314" y="6279502"/>
              <a:ext cx="3536302" cy="3798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Shahad</a:t>
              </a:r>
              <a:endParaRPr lang="ar-SA" dirty="0"/>
            </a:p>
          </p:txBody>
        </p:sp>
        <p:pic>
          <p:nvPicPr>
            <p:cNvPr id="22" name="Picture 21" descr="Shape&#10;&#10;Description automatically generated">
              <a:extLst>
                <a:ext uri="{FF2B5EF4-FFF2-40B4-BE49-F238E27FC236}">
                  <a16:creationId xmlns:a16="http://schemas.microsoft.com/office/drawing/2014/main" id="{D2294BFF-B5F6-42A0-8428-D39EF058E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72" y="6279502"/>
              <a:ext cx="423475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161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!!Picture 2" descr="Logo, company name&#10;&#10;Description automatically generated">
            <a:extLst>
              <a:ext uri="{FF2B5EF4-FFF2-40B4-BE49-F238E27FC236}">
                <a16:creationId xmlns:a16="http://schemas.microsoft.com/office/drawing/2014/main" id="{A8B4431E-0AB6-4165-A521-E855967CB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" r="-1" b="1199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C1186-0708-45EF-B3F8-87F72E246457}"/>
              </a:ext>
            </a:extLst>
          </p:cNvPr>
          <p:cNvSpPr txBox="1"/>
          <p:nvPr/>
        </p:nvSpPr>
        <p:spPr>
          <a:xfrm>
            <a:off x="390144" y="3870285"/>
            <a:ext cx="4876799" cy="218639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3- Data Preprocessing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5967FB-F1B2-4D22-A66D-1971E4448162}"/>
              </a:ext>
            </a:extLst>
          </p:cNvPr>
          <p:cNvGrpSpPr/>
          <p:nvPr/>
        </p:nvGrpSpPr>
        <p:grpSpPr>
          <a:xfrm>
            <a:off x="0" y="6358120"/>
            <a:ext cx="4945987" cy="420965"/>
            <a:chOff x="65313" y="6226405"/>
            <a:chExt cx="5080025" cy="4329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70E875-0ED5-46D5-A9F7-4F0906DA2BDB}"/>
                </a:ext>
              </a:extLst>
            </p:cNvPr>
            <p:cNvSpPr txBox="1"/>
            <p:nvPr/>
          </p:nvSpPr>
          <p:spPr>
            <a:xfrm>
              <a:off x="65313" y="6279502"/>
              <a:ext cx="5079242" cy="3798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Hanan </a:t>
              </a:r>
              <a:r>
                <a:rPr lang="en-US" dirty="0" err="1"/>
                <a:t>Almaktoum</a:t>
              </a:r>
              <a:r>
                <a:rPr lang="en-US" dirty="0"/>
                <a:t>  &amp; Raghad Alghamdi</a:t>
              </a:r>
              <a:endParaRPr lang="ar-SA" dirty="0"/>
            </a:p>
          </p:txBody>
        </p:sp>
        <p:pic>
          <p:nvPicPr>
            <p:cNvPr id="18" name="Picture 17" descr="Shape&#10;&#10;Description automatically generated">
              <a:extLst>
                <a:ext uri="{FF2B5EF4-FFF2-40B4-BE49-F238E27FC236}">
                  <a16:creationId xmlns:a16="http://schemas.microsoft.com/office/drawing/2014/main" id="{FC2F5E2D-B770-492C-97E7-07628D28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862" y="6226405"/>
              <a:ext cx="423476" cy="43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7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148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Meiryo</vt:lpstr>
      <vt:lpstr>Corbel</vt:lpstr>
      <vt:lpstr>SketchLinesVTI</vt:lpstr>
      <vt:lpstr>Alzheimer Detector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 Detector</dc:title>
  <dc:creator>doha q</dc:creator>
  <cp:lastModifiedBy>doha q</cp:lastModifiedBy>
  <cp:revision>12</cp:revision>
  <dcterms:created xsi:type="dcterms:W3CDTF">2021-12-07T10:08:34Z</dcterms:created>
  <dcterms:modified xsi:type="dcterms:W3CDTF">2021-12-08T11:38:43Z</dcterms:modified>
</cp:coreProperties>
</file>