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1D6B-6457-4356-86CB-02CD80F6FC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CF3-9332-4242-A656-3CA763525B7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1D6B-6457-4356-86CB-02CD80F6FC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CF3-9332-4242-A656-3CA763525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1D6B-6457-4356-86CB-02CD80F6FC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CF3-9332-4242-A656-3CA763525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1D6B-6457-4356-86CB-02CD80F6FC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CF3-9332-4242-A656-3CA763525B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1D6B-6457-4356-86CB-02CD80F6FC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CF3-9332-4242-A656-3CA763525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1D6B-6457-4356-86CB-02CD80F6FC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CF3-9332-4242-A656-3CA763525B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1D6B-6457-4356-86CB-02CD80F6FC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CF3-9332-4242-A656-3CA763525B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1D6B-6457-4356-86CB-02CD80F6FC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CF3-9332-4242-A656-3CA763525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1D6B-6457-4356-86CB-02CD80F6FC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CF3-9332-4242-A656-3CA763525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1D6B-6457-4356-86CB-02CD80F6FC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CF3-9332-4242-A656-3CA763525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1D6B-6457-4356-86CB-02CD80F6FC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CF3-9332-4242-A656-3CA763525B7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3E91D6B-6457-4356-86CB-02CD80F6FC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706CF3-9332-4242-A656-3CA763525B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Presentation By:</a:t>
            </a:r>
          </a:p>
          <a:p>
            <a:r>
              <a:rPr lang="en-US" dirty="0" smtClean="0"/>
              <a:t>Md. </a:t>
            </a:r>
            <a:r>
              <a:rPr lang="en-US" dirty="0" smtClean="0"/>
              <a:t>Shahadat Hossain</a:t>
            </a:r>
            <a:endParaRPr lang="en-US" dirty="0" smtClean="0"/>
          </a:p>
          <a:p>
            <a:r>
              <a:rPr lang="en-US" smtClean="0"/>
              <a:t>ID-20171141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NEXON CAR LAUNCHING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29460"/>
      </p:ext>
    </p:extLst>
  </p:cSld>
  <p:clrMapOvr>
    <a:masterClrMapping/>
  </p:clrMapOvr>
  <p:transition spd="slow" advTm="5000">
    <p:push dir="u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685800"/>
            <a:ext cx="6400800" cy="3474720"/>
          </a:xfrm>
        </p:spPr>
        <p:txBody>
          <a:bodyPr/>
          <a:lstStyle/>
          <a:p>
            <a:r>
              <a:rPr lang="en-US" dirty="0"/>
              <a:t>TATA Motors operate 163 </a:t>
            </a:r>
            <a:r>
              <a:rPr lang="en-US" dirty="0" smtClean="0"/>
              <a:t>countries</a:t>
            </a:r>
          </a:p>
          <a:p>
            <a:r>
              <a:rPr lang="en-US" dirty="0"/>
              <a:t>TATA Motors firstly established in </a:t>
            </a:r>
            <a:r>
              <a:rPr lang="en-US" dirty="0" smtClean="0"/>
              <a:t>1945</a:t>
            </a:r>
          </a:p>
          <a:p>
            <a:r>
              <a:rPr lang="en-US" dirty="0"/>
              <a:t>India’s largest automobile company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3016"/>
      </p:ext>
    </p:extLst>
  </p:cSld>
  <p:clrMapOvr>
    <a:masterClrMapping/>
  </p:clrMapOvr>
  <p:transition spd="slow" advClick="0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343400"/>
            <a:ext cx="6512511" cy="1143000"/>
          </a:xfrm>
        </p:spPr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Tyre</a:t>
            </a:r>
            <a:r>
              <a:rPr lang="en-US" dirty="0" smtClean="0"/>
              <a:t>- </a:t>
            </a:r>
          </a:p>
          <a:p>
            <a:r>
              <a:rPr lang="en-US" dirty="0" smtClean="0"/>
              <a:t>Fuel-</a:t>
            </a:r>
          </a:p>
          <a:p>
            <a:r>
              <a:rPr lang="en-US" dirty="0" smtClean="0"/>
              <a:t>Engine-</a:t>
            </a:r>
          </a:p>
          <a:p>
            <a:r>
              <a:rPr lang="en-US" dirty="0" smtClean="0"/>
              <a:t>Break</a:t>
            </a:r>
          </a:p>
          <a:p>
            <a:r>
              <a:rPr lang="en-US" dirty="0" smtClean="0"/>
              <a:t>Suspension</a:t>
            </a:r>
          </a:p>
        </p:txBody>
      </p:sp>
    </p:spTree>
    <p:extLst>
      <p:ext uri="{BB962C8B-B14F-4D97-AF65-F5344CB8AC3E}">
        <p14:creationId xmlns:p14="http://schemas.microsoft.com/office/powerpoint/2010/main" val="1192248728"/>
      </p:ext>
    </p:extLst>
  </p:cSld>
  <p:clrMapOvr>
    <a:masterClrMapping/>
  </p:clrMapOvr>
  <p:transition spd="slow" advTm="1000">
    <p:push dir="u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267200"/>
            <a:ext cx="6512511" cy="1143000"/>
          </a:xfrm>
        </p:spPr>
        <p:txBody>
          <a:bodyPr/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 Electronic Traction Control</a:t>
            </a:r>
          </a:p>
          <a:p>
            <a:r>
              <a:rPr lang="en-US" dirty="0"/>
              <a:t>- Roll- over Mitigation</a:t>
            </a:r>
          </a:p>
          <a:p>
            <a:r>
              <a:rPr lang="en-US" dirty="0"/>
              <a:t>- Emergency Brake assist</a:t>
            </a:r>
          </a:p>
          <a:p>
            <a:r>
              <a:rPr lang="en-US" dirty="0"/>
              <a:t>- Hill Hold Control</a:t>
            </a:r>
          </a:p>
          <a:p>
            <a:r>
              <a:rPr lang="en-US" dirty="0"/>
              <a:t>- Electronic Brake Pre-fill</a:t>
            </a:r>
          </a:p>
          <a:p>
            <a:r>
              <a:rPr lang="en-US" dirty="0"/>
              <a:t>- Brake Disc Wiping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79983"/>
      </p:ext>
    </p:extLst>
  </p:cSld>
  <p:clrMapOvr>
    <a:masterClrMapping/>
  </p:clrMapOvr>
  <p:transition spd="slow" advClick="0" advTm="5000">
    <p:cover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3878" y="2967335"/>
            <a:ext cx="3532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1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ndAc>
          <p:stSnd>
            <p:snd r:embed="rId2" name="arrow.wav"/>
          </p:stSnd>
        </p:sndAc>
      </p:transition>
    </mc:Choice>
    <mc:Fallback xmlns="">
      <p:transition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73</TotalTime>
  <Words>37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Georgia</vt:lpstr>
      <vt:lpstr>Trebuchet MS</vt:lpstr>
      <vt:lpstr>Slipstream</vt:lpstr>
      <vt:lpstr>NEXON CAR LAUNCHING</vt:lpstr>
      <vt:lpstr>Company info</vt:lpstr>
      <vt:lpstr>Specification</vt:lpstr>
      <vt:lpstr>Feature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 MOTORS LTD</dc:title>
  <dc:creator>ismail - [2010]</dc:creator>
  <cp:lastModifiedBy>Shahadat Hossain1</cp:lastModifiedBy>
  <cp:revision>13</cp:revision>
  <dcterms:created xsi:type="dcterms:W3CDTF">2020-08-19T05:51:12Z</dcterms:created>
  <dcterms:modified xsi:type="dcterms:W3CDTF">2020-10-04T03:37:33Z</dcterms:modified>
</cp:coreProperties>
</file>