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57" r:id="rId5"/>
    <p:sldId id="263" r:id="rId6"/>
    <p:sldId id="262" r:id="rId7"/>
    <p:sldId id="261" r:id="rId8"/>
    <p:sldId id="258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D117C-2006-44A7-A3A0-9DE8878F8F9E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528DD-6215-4EA4-95F3-61EAFAAC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533FD3-DA10-44D4-B9A9-99FCCA4DB19E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B79671-E66D-4436-9158-F4AF4DAFAA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047A-0469-4C32-8AF8-B985905B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3773-5ED7-4C81-B065-0C3A5A9B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F119-3144-406F-8AFF-CECEB299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D29-9285-4C0B-9CD2-E1345A9657BE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8BAB-F27C-48E6-BBE1-EF8FA4ED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DF03-597E-48C6-886C-99EDBE04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C22C-BBDD-42A9-BCE6-A9BE356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749E2-EBD5-4331-A437-CB87D530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3B7C-255B-4EF7-BC9A-DD9FAFA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502-6862-44D2-838B-B7C08F6BD2B0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E55D-1F4F-4990-AFCE-BE83C585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2876-C8EF-4F41-845C-3EB7B340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95191-52A4-40F2-9AC5-FF746C818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22735-5237-4505-BAEC-C5375613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0579-1B08-412F-AFAE-944FF5C4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BE5-CE75-4489-84C6-412AAC24C48B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0FF8-10B1-4EAB-8B61-851228D2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2D9D-C7CC-4397-AFE7-4FB0523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1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9097-4542-43DA-BC5D-C9007311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814E-4E86-4CE8-BF36-C1421B6B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7780-A13C-471C-B6DB-D3951CF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671-B3EA-4981-B99C-445E1C3F51B0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417D-FB30-4381-A8D4-48550784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3CBB-4277-44C0-B055-83E9888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A222-F8B4-4B9E-A426-A6AA0AF7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3620-82D8-46A6-AF74-5F712F71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76F0-7E19-4524-9C13-651846E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211-AA24-4CCA-92B8-74E4BB4A812F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EB86-0B91-478A-BB27-9C2A02B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2915-7FC3-4711-93F7-4A096B68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D5EF-F9D4-46A8-AC0D-6D81710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4D3D-AA93-4AD1-B262-7DF3B81E4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7A250-EFDF-450D-AE1E-36320BCE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A76E-DEA6-4E91-8CCC-C99C04D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B4AF-1851-4AB0-A6E9-06CC6776A655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7EB59-0C75-4B11-AA47-4EE5A0D5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50C59-0FDB-4977-801B-7E3FC649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1A1D-6211-4223-8F6C-8C4891A4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45E5-C87F-40F9-BB68-BBBA269D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9FA84-F28B-4F08-91EE-AE123508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1A1FA-7B20-45ED-80AF-B966FF961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32B5C-30FE-4938-B9A1-6D915BF1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BC5C5-7F76-4346-BBE4-7A948BC2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34A7-C50F-4854-A88A-3531628B8227}" type="datetime1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6D7B-E4C4-4BC6-9175-11DE3B2D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1CBAD-AF7C-4FB1-B83E-AEFDB7AA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0429-898C-409B-9EF0-D3E4E73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2C618-1655-4140-A84E-3AE0AA8C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8720-1D8D-4AD1-81F5-C92C8DD635A7}" type="datetime1">
              <a:rPr lang="en-US" smtClean="0"/>
              <a:t>07-Apr-20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6295-6A41-44E6-95C6-9503604B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11B66-59FB-4433-90A5-70B5003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09DC-256B-4BCE-A1CD-63A91E0E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00E-6D7B-45B9-B351-472282D4FC56}" type="datetime1">
              <a:rPr lang="en-US" smtClean="0"/>
              <a:t>07-Apr-20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13D0B-2FE5-4A6E-8967-3BD5034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B090-CA72-4DC4-A238-AAB6F2C4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E0F3-523A-417B-8247-1E3024E1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C3D1-90F5-4263-AA52-1AADA047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07E01-0554-43F5-9721-2C1B4F95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132A-0A80-4D1D-9327-26947897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1C80-210E-4584-8EA0-8FFF70B78F92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7AED0-BEF0-4596-B28F-43B4F66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B26E-6A03-43FE-BFF5-0B87F424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9B48-17DB-4E53-A249-12EB61A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88AB-4533-42B4-86F1-734F8AD4D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3D617-F2F6-4956-A987-EE3CEAEF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D27B-65D2-452B-8C1A-64C53800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CFE-5396-4770-AF5B-15DF44C92A4A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5A123-FBDF-429B-9FD4-684C8F9E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3B513-5CCE-46EC-A4B7-B3D66434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F43B1-1070-4C9D-8F9A-BD57A99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C2A7-6BF6-4A0F-9512-D905FB5F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2BA2-414B-4DEB-AA83-9D1824B3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CBCB-E6B4-41C0-8145-28DB88D87E09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8BD0-F294-43D3-A8AB-3A9C1EB2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589B-3611-4D24-BB09-0654B5DD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AAAA-30D2-4955-A842-24BF812D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AAFE-C721-4009-85AE-7B9B02A1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9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1C93-5A4F-46C9-BA84-900225D7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748"/>
            <a:ext cx="9144000" cy="98605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SHAHADAT HOSSAIN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shahadatmathku@gmail.com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2392-5298-43E8-ABDF-A9A5CD9E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ABC6-1EAD-4CBE-A16A-33ADED95A0D8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5CD3-DBCA-46AE-8BB8-62EBBEAE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09AC-A286-4363-A5EE-58BCCAA8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4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0428F38-91CC-4050-BD38-3CE1BF212FF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419367"/>
                <a:ext cx="9144000" cy="470165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Example-2: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homogeneous function, but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Euler’s Theorem, </a:t>
                </a:r>
                <a:endParaRPr 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cs typeface="Times New Roman" panose="020206030504050203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……………..(1)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0428F38-91CC-4050-BD38-3CE1BF212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419367"/>
                <a:ext cx="9144000" cy="4701654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BD266E-16A1-4F0E-A3C8-592BF2CD0461}"/>
              </a:ext>
            </a:extLst>
          </p:cNvPr>
          <p:cNvSpPr txBox="1"/>
          <p:nvPr/>
        </p:nvSpPr>
        <p:spPr>
          <a:xfrm>
            <a:off x="1524000" y="736979"/>
            <a:ext cx="26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F81D3-A382-41F4-8067-BFACF862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445D-2ADF-4F74-8A5C-4B9B8FBE162C}" type="datetime1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C031-4F45-42B8-BC61-A203F54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1CDE8-5F6D-42C5-9116-6495EA7B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9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08DBCA-A994-4CA0-BA46-571803A3E5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999" y="1201004"/>
                <a:ext cx="10363201" cy="4408226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(1), we get</a:t>
                </a:r>
              </a:p>
              <a:p>
                <a:pPr algn="l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𝑡𝑎𝑛𝑢</m:t>
                      </m:r>
                    </m:oMath>
                  </m:oMathPara>
                </a14:m>
                <a:endParaRPr lang="en-US" sz="2600" dirty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𝑠𝑖𝑛𝑢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𝑐𝑜𝑠𝑢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𝑐𝑜𝑠𝑢</m:t>
                      </m:r>
                    </m:oMath>
                  </m:oMathPara>
                </a14:m>
                <a:endParaRPr lang="en-US" sz="26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sz="2600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08DBCA-A994-4CA0-BA46-571803A3E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999" y="1201004"/>
                <a:ext cx="10363201" cy="4408226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6A2A2-521B-4830-AB70-038B189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241C-2024-4CFE-8634-1B020E1CC476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CE4C7-319D-4011-B2D6-4736C61E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74C3-29D3-44D4-BCDB-DA6B2859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0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56ED-D3C3-4433-8A3B-4375903A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174543" cy="47783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EB2AC43-EEB8-4D28-AFE2-7E007D8D3E4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815151"/>
                <a:ext cx="9144000" cy="4189863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the Euler’s Theorem of the following functions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EB2AC43-EEB8-4D28-AFE2-7E007D8D3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815151"/>
                <a:ext cx="9144000" cy="4189863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B19F-C5D3-4FB7-BF2E-9A83420A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FCA3-EF06-4193-94BF-549A443F66CB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5B5F-B4F6-44F7-B771-38CFF3D3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E03-FE0E-4E77-BAFA-7C7F5351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E68B6-8162-4D69-821F-8FD2BED078C9}"/>
              </a:ext>
            </a:extLst>
          </p:cNvPr>
          <p:cNvSpPr txBox="1"/>
          <p:nvPr/>
        </p:nvSpPr>
        <p:spPr>
          <a:xfrm>
            <a:off x="2197290" y="1392072"/>
            <a:ext cx="7560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STAY HOME </a:t>
            </a:r>
          </a:p>
          <a:p>
            <a:pPr algn="ctr"/>
            <a:r>
              <a:rPr lang="en-US" sz="7200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7200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BE SAFE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BF4D3-864C-482D-8FAC-64176226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8E37-13D3-4F42-88C6-6C848D45FEA4}" type="datetime1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07698-92B5-4EA1-89AA-C631FD90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0806D-C60E-4E63-A8FD-EA60A629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78527"/>
            <a:ext cx="12191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Sitka Display" panose="02000505000000020004" pitchFamily="2" charset="0"/>
                <a:cs typeface="Times New Roman" panose="02020603050405020304" pitchFamily="18" charset="0"/>
              </a:rPr>
              <a:t>Equations are much more important to me, because politics is for the present, while an equation is for eternity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bn-BD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b="1" dirty="0"/>
              <a:t>— </a:t>
            </a:r>
            <a:r>
              <a:rPr lang="en-US" b="1" dirty="0">
                <a:latin typeface="Arial Black" panose="020B0A04020102020204" pitchFamily="34" charset="0"/>
              </a:rPr>
              <a:t>Albert Einstein</a:t>
            </a:r>
            <a:endParaRPr lang="en-US" sz="2400" b="1" u="sng" dirty="0">
              <a:solidFill>
                <a:srgbClr val="DA1F28">
                  <a:lumMod val="7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E3ED28-1CF0-46AD-A26A-2EF0B4E87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54785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B641B-2CD7-461E-9C5F-4702B1A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9018-7121-4201-BA85-5BC01B2AEFE5}" type="datetime3">
              <a:rPr lang="en-US" sz="1400" b="1" smtClean="0">
                <a:effectLst>
                  <a:outerShdw blurRad="50800" dist="50800" dir="5400000" algn="ctr" rotWithShape="0">
                    <a:schemeClr val="bg2"/>
                  </a:outerShdw>
                </a:effectLst>
              </a:rPr>
              <a:t>7 April 2020</a:t>
            </a:fld>
            <a:endParaRPr lang="en-US" sz="1400" b="1" dirty="0"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37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AAFE-C721-4009-85AE-7B9B02A1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549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31C053-672F-4F26-9874-492E773D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9745"/>
            <a:ext cx="9144000" cy="346994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function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 on Homogeneous function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Euler’s Theorem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 from Euler’s Theorem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Deduction from Euler’s Theorem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D347C4-8EB1-4641-9DB2-CAA379F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CF32-448E-4B57-A176-509580E51349}" type="datetime1">
              <a:rPr lang="en-US" smtClean="0"/>
              <a:t>07-Apr-20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29EBC-D834-40AA-8492-8F152CF2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7A1A47-7D2A-4344-9EB2-D8CED357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3A2E-0495-41AF-9CF9-127EE316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0428F38-91CC-4050-BD38-3CE1BF212FF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09716"/>
                <a:ext cx="10022006" cy="249851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homogeneous, if its every term contains the same degree.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+…………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a homogeneous function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0428F38-91CC-4050-BD38-3CE1BF212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09716"/>
                <a:ext cx="10022006" cy="2498514"/>
              </a:xfrm>
              <a:blipFill>
                <a:blip r:embed="rId2"/>
                <a:stretch>
                  <a:fillRect l="-912" t="-3415" r="-91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681E-220F-44C9-B57B-3C0BE49F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FC12-2FD5-48B2-B1B7-BC7FA50860B2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7E49-5102-4F94-AABC-12B66D77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DF34-7757-41F9-B714-8EF63378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983533"/>
                <a:ext cx="9144000" cy="3216265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Euler’s Theorem is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𝑛𝑧</m:t>
                      </m:r>
                    </m:oMath>
                  </m:oMathPara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partial derivatives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983533"/>
                <a:ext cx="9144000" cy="3216265"/>
              </a:xfrm>
              <a:blipFill>
                <a:blip r:embed="rId2"/>
                <a:stretch>
                  <a:fillRect l="-867" t="-2841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31F534-0CDB-4BAF-9966-6D52FA66E885}"/>
              </a:ext>
            </a:extLst>
          </p:cNvPr>
          <p:cNvSpPr txBox="1"/>
          <p:nvPr/>
        </p:nvSpPr>
        <p:spPr>
          <a:xfrm>
            <a:off x="1524000" y="1023582"/>
            <a:ext cx="807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 on homogeneous function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3A438-4B38-4C1D-900F-238315B4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74B-BB88-4980-9E6B-3C6CF78966EA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1173-66D3-42E9-99C6-457A427C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218D-59AF-4339-B19D-07F55552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842447"/>
                <a:ext cx="9144000" cy="4039738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00000"/>
                  </a:lnSpc>
                </a:pP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Example-1: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𝑙𝑜𝑔𝑦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prove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𝑙𝑜𝑔𝑦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above function is homogeneous of degree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Euler’s Theorem,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842447"/>
                <a:ext cx="9144000" cy="4039738"/>
              </a:xfrm>
              <a:blipFill>
                <a:blip r:embed="rId2"/>
                <a:stretch>
                  <a:fillRect l="-867" t="-1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31F534-0CDB-4BAF-9966-6D52FA66E885}"/>
              </a:ext>
            </a:extLst>
          </p:cNvPr>
          <p:cNvSpPr txBox="1"/>
          <p:nvPr/>
        </p:nvSpPr>
        <p:spPr>
          <a:xfrm>
            <a:off x="1524000" y="873454"/>
            <a:ext cx="1039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 on homogeneous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C2983-DA13-4E66-81F4-4485477B53F3}"/>
              </a:ext>
            </a:extLst>
          </p:cNvPr>
          <p:cNvSpPr txBox="1"/>
          <p:nvPr/>
        </p:nvSpPr>
        <p:spPr>
          <a:xfrm>
            <a:off x="8120418" y="5322630"/>
            <a:ext cx="1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Proved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D7AD-5703-498B-BFEA-82CC86F4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FDA0-65C2-422F-8D07-3A23F8BA6919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0BEF-3B0B-4B9D-8C65-F1E3D88E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86CD-E7C2-4ED1-9F0C-9435121F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546803"/>
                <a:ext cx="9144000" cy="3216265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partial derivatives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546803"/>
                <a:ext cx="9144000" cy="3216265"/>
              </a:xfrm>
              <a:blipFill>
                <a:blip r:embed="rId2"/>
                <a:stretch>
                  <a:fillRect l="-867" b="-3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31F534-0CDB-4BAF-9966-6D52FA66E885}"/>
              </a:ext>
            </a:extLst>
          </p:cNvPr>
          <p:cNvSpPr txBox="1"/>
          <p:nvPr/>
        </p:nvSpPr>
        <p:spPr>
          <a:xfrm>
            <a:off x="1524000" y="1023582"/>
            <a:ext cx="807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 from Euler’s Theorem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EBB9CD-1791-447F-8B62-CC80230C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2489-EF2F-455C-916A-4CE90C2FF27E}" type="datetime1">
              <a:rPr lang="en-US" smtClean="0"/>
              <a:t>07-Apr-20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CC67E7-733E-400B-8F72-D00A37E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766942-E3C1-4375-9938-16D4152B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915299"/>
                <a:ext cx="9144000" cy="4922236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00000"/>
                  </a:lnSpc>
                </a:pP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according to Euler’s Theorem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nz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63A2E-0495-41AF-9CF9-127EE316A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915299"/>
                <a:ext cx="9144000" cy="4922236"/>
              </a:xfrm>
              <a:blipFill>
                <a:blip r:embed="rId2"/>
                <a:stretch>
                  <a:fillRect l="-867" t="-6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31F534-0CDB-4BAF-9966-6D52FA66E885}"/>
              </a:ext>
            </a:extLst>
          </p:cNvPr>
          <p:cNvSpPr txBox="1"/>
          <p:nvPr/>
        </p:nvSpPr>
        <p:spPr>
          <a:xfrm>
            <a:off x="1524000" y="1023582"/>
            <a:ext cx="807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 from Euler’s Theorem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25736-83F2-4ACF-9465-0B7576DC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C460-2677-48B0-916E-DD3C52EF1C51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94E2-4783-42EF-9F19-8DB40E19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CD48-D13F-4DD7-9602-245174F1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4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0428F38-91CC-4050-BD38-3CE1BF212FF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419367"/>
                <a:ext cx="9144000" cy="470165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Example-2: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𝑡𝑎𝑛𝑢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homogeneous function, but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homogeneous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Euler’s Theorem, </a:t>
                </a:r>
                <a:endParaRPr 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cs typeface="Times New Roman" panose="020206030504050203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……………..(1)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0428F38-91CC-4050-BD38-3CE1BF212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419367"/>
                <a:ext cx="9144000" cy="4701654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BD266E-16A1-4F0E-A3C8-592BF2CD0461}"/>
              </a:ext>
            </a:extLst>
          </p:cNvPr>
          <p:cNvSpPr txBox="1"/>
          <p:nvPr/>
        </p:nvSpPr>
        <p:spPr>
          <a:xfrm>
            <a:off x="1524000" y="736979"/>
            <a:ext cx="26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F81D3-A382-41F4-8067-BFACF862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445D-2ADF-4F74-8A5C-4B9B8FBE162C}" type="datetime1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C031-4F45-42B8-BC61-A203F54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1CDE8-5F6D-42C5-9116-6495EA7B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08DBCA-A994-4CA0-BA46-571803A3E5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01004"/>
                <a:ext cx="9144000" cy="4408226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𝑐𝑜𝑠𝑢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(1), we get</a:t>
                </a:r>
              </a:p>
              <a:p>
                <a:pPr algn="l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𝑠𝑖𝑛𝑢</m:t>
                      </m:r>
                    </m:oMath>
                  </m:oMathPara>
                </a14:m>
                <a:endParaRPr lang="en-US" sz="2600" dirty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𝑠𝑖𝑛𝑢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𝑐𝑜𝑠𝑢</m:t>
                          </m:r>
                        </m:den>
                      </m:f>
                    </m:oMath>
                  </m:oMathPara>
                </a14:m>
                <a:endParaRPr lang="en-US" sz="26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𝑡𝑎𝑛𝑢</m:t>
                      </m:r>
                    </m:oMath>
                  </m:oMathPara>
                </a14:m>
                <a:endParaRPr lang="en-US" sz="2600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708DBCA-A994-4CA0-BA46-571803A3E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01004"/>
                <a:ext cx="9144000" cy="4408226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6A2A2-521B-4830-AB70-038B189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241C-2024-4CFE-8634-1B020E1CC476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CE4C7-319D-4011-B2D6-4736C61E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Euler's Theorem on Homogeneous Equations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74C3-29D3-44D4-BCDB-DA6B2859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AAAA-30D2-4955-A842-24BF812D7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8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834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Monotype Corsiva</vt:lpstr>
      <vt:lpstr>Sitka Display</vt:lpstr>
      <vt:lpstr>Times New Roman</vt:lpstr>
      <vt:lpstr>Wingdings</vt:lpstr>
      <vt:lpstr>Office Theme</vt:lpstr>
      <vt:lpstr>Euler’s Theorem</vt:lpstr>
      <vt:lpstr>Index</vt:lpstr>
      <vt:lpstr>Homogeneous Function</vt:lpstr>
      <vt:lpstr>      If z=f(x,y) is a homogeneous function of x,y of order n then  the Euler’s Theorem is x ∂z/∂x+y ∂z/∂y=nz where ∂z/∂x and ∂z/∂y are the partial derivatives of z with respect to x and y respectively.</vt:lpstr>
      <vt:lpstr>  Example-1:  If f(x,y)=1/x^2 +1/xy+(logx-logy)/(x^2+y^2 ), then prove that x ∂f/∂x+y ∂f/∂y+2f=0. Solution: Given that, f(x,y)=1/x^2 +1/xy+(logx-logy)/(x^2+y^2 )=1/x^2 +1/xy+log(x/y)/(x^2 (1+y^2/x^2 ) ) so, the above function is homogeneous of degree -2.   By Euler’s Theorem, x ∂f/∂x+y ∂f/∂y=-2f x ∂f/∂x+y ∂f/∂y+2f=0 </vt:lpstr>
      <vt:lpstr>      If z is a homogeneous function of x,y of order n and z=f(u), then  x ∂u/∂x+y ∂u/∂y=n (f(u))/(f^′ (u)) where ∂u/∂x and ∂u/∂y are the partial derivatives of u with respect to x and y respectively.</vt:lpstr>
      <vt:lpstr>      Proof:  Given that, z=f(u) Now, ∂z/∂x=f^′ (u)  ∂u/∂x   and   ∂z/∂y=f^′ (u)∂u/∂y Since z is a homogeneous function of x,y of degree n, then according to Euler’s Theorem  nz=x ∂z/∂x+y ∂z/∂y=〖x.f〗^′ (u)  ∂u/∂x+〖y.f〗^′ (u)  ∂u/∂y=f^′ (u)(x.∂u/∂x+y.∂u/∂y) ⇒nf(u)=f^′ (u)(x.∂u/∂x+y.∂u/∂y) ∴    x.∂u/∂x+y.∂u/∂y=n f(u)/(f^′ (u) )  </vt:lpstr>
      <vt:lpstr>PowerPoint Presentation</vt:lpstr>
      <vt:lpstr>PowerPoint Presentation</vt:lpstr>
      <vt:lpstr>PowerPoint Presentation</vt:lpstr>
      <vt:lpstr>PowerPoint Presentation</vt:lpstr>
      <vt:lpstr>Exercise: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Euler’s Theorem</dc:title>
  <dc:creator>Md. Shahadat Hossain</dc:creator>
  <cp:lastModifiedBy>Md. Shahadat Hossain</cp:lastModifiedBy>
  <cp:revision>21</cp:revision>
  <dcterms:created xsi:type="dcterms:W3CDTF">2020-03-24T13:05:39Z</dcterms:created>
  <dcterms:modified xsi:type="dcterms:W3CDTF">2020-04-07T06:51:32Z</dcterms:modified>
</cp:coreProperties>
</file>