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10.png" descr="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11.png" descr="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5.png" descr="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6.png" descr="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7.png" descr="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9.png" descr="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