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87" r:id="rId8"/>
    <p:sldId id="264" r:id="rId9"/>
    <p:sldId id="267" r:id="rId10"/>
    <p:sldId id="294" r:id="rId11"/>
    <p:sldId id="295" r:id="rId12"/>
    <p:sldId id="296" r:id="rId13"/>
    <p:sldId id="266" r:id="rId14"/>
    <p:sldId id="268" r:id="rId15"/>
    <p:sldId id="269" r:id="rId16"/>
    <p:sldId id="270" r:id="rId17"/>
    <p:sldId id="271" r:id="rId18"/>
    <p:sldId id="289" r:id="rId19"/>
    <p:sldId id="290" r:id="rId20"/>
    <p:sldId id="273" r:id="rId21"/>
    <p:sldId id="274" r:id="rId22"/>
    <p:sldId id="281" r:id="rId23"/>
    <p:sldId id="291" r:id="rId24"/>
    <p:sldId id="275" r:id="rId25"/>
    <p:sldId id="276" r:id="rId26"/>
    <p:sldId id="277" r:id="rId27"/>
    <p:sldId id="278" r:id="rId28"/>
    <p:sldId id="279" r:id="rId29"/>
    <p:sldId id="280" r:id="rId30"/>
    <p:sldId id="283" r:id="rId31"/>
    <p:sldId id="284" r:id="rId32"/>
    <p:sldId id="285" r:id="rId33"/>
    <p:sldId id="288" r:id="rId34"/>
    <p:sldId id="293" r:id="rId35"/>
    <p:sldId id="272" r:id="rId36"/>
    <p:sldId id="286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2" autoAdjust="0"/>
  </p:normalViewPr>
  <p:slideViewPr>
    <p:cSldViewPr>
      <p:cViewPr>
        <p:scale>
          <a:sx n="100" d="100"/>
          <a:sy n="100" d="100"/>
        </p:scale>
        <p:origin x="-516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5C3B-985A-412F-9783-BC9E88777B7A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E2E1-17FD-4446-9EA5-D5FACC143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5C3B-985A-412F-9783-BC9E88777B7A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E2E1-17FD-4446-9EA5-D5FACC143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5C3B-985A-412F-9783-BC9E88777B7A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E2E1-17FD-4446-9EA5-D5FACC143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5C3B-985A-412F-9783-BC9E88777B7A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E2E1-17FD-4446-9EA5-D5FACC143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5C3B-985A-412F-9783-BC9E88777B7A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E2E1-17FD-4446-9EA5-D5FACC143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5C3B-985A-412F-9783-BC9E88777B7A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E2E1-17FD-4446-9EA5-D5FACC143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5C3B-985A-412F-9783-BC9E88777B7A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E2E1-17FD-4446-9EA5-D5FACC143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5C3B-985A-412F-9783-BC9E88777B7A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E2E1-17FD-4446-9EA5-D5FACC143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5C3B-985A-412F-9783-BC9E88777B7A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E2E1-17FD-4446-9EA5-D5FACC143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5C3B-985A-412F-9783-BC9E88777B7A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E2E1-17FD-4446-9EA5-D5FACC143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5C3B-985A-412F-9783-BC9E88777B7A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E2E1-17FD-4446-9EA5-D5FACC143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F5C3B-985A-412F-9783-BC9E88777B7A}" type="datetimeFigureOut">
              <a:rPr lang="en-US" smtClean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3E2E1-17FD-4446-9EA5-D5FACC143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219199"/>
          </a:xfrm>
        </p:spPr>
        <p:txBody>
          <a:bodyPr>
            <a:normAutofit fontScale="90000"/>
          </a:bodyPr>
          <a:lstStyle/>
          <a:p>
            <a:r>
              <a:rPr lang="en-US" sz="27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Arial" pitchFamily="34" charset="0"/>
              </a:rPr>
              <a:t>MS CSE Final Project Presentation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Arial" pitchFamily="34" charset="0"/>
              </a:rPr>
              <a:t/>
            </a:r>
            <a:b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Arial" pitchFamily="34" charset="0"/>
              </a:rPr>
            </a:b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Arial" pitchFamily="34" charset="0"/>
              </a:rPr>
              <a:t>A Prototype of a Secured File Storing and Sharing System for Cloud Storage Infrastructure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181350"/>
            <a:ext cx="5257800" cy="1600200"/>
          </a:xfrm>
        </p:spPr>
        <p:txBody>
          <a:bodyPr>
            <a:normAutofit fontScale="47500" lnSpcReduction="200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Prepared &amp; Presented by</a:t>
            </a:r>
          </a:p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Md. 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Shahadul</a:t>
            </a:r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 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Alam</a:t>
            </a:r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 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Patwary</a:t>
            </a:r>
            <a:endParaRPr lang="en-US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</a:endParaRPr>
          </a:p>
          <a:p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ID: </a:t>
            </a:r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1815414050</a:t>
            </a:r>
            <a:endParaRPr lang="en-US" sz="2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</a:endParaRPr>
          </a:p>
          <a:p>
            <a:endParaRPr lang="en-US" sz="2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</a:endParaRPr>
          </a:p>
          <a:p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Supervised by</a:t>
            </a:r>
          </a:p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Dr. Rajesh 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Palit</a:t>
            </a:r>
            <a:endParaRPr lang="en-US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</a:endParaRPr>
          </a:p>
          <a:p>
            <a:endParaRPr lang="en-US" sz="2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Date: </a:t>
            </a:r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December 15, 2019</a:t>
            </a:r>
            <a:endParaRPr lang="en-US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image2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657600" y="1428750"/>
            <a:ext cx="1828800" cy="1828800"/>
          </a:xfrm>
          <a:prstGeom prst="rect">
            <a:avLst/>
          </a:prstGeom>
          <a:ln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Why?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8700" y="1733550"/>
            <a:ext cx="7086600" cy="2362200"/>
          </a:xfrm>
        </p:spPr>
        <p:txBody>
          <a:bodyPr>
            <a:normAutofit fontScale="925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All the data stored in cloud storage can be accessed by the service providers.</a:t>
            </a:r>
          </a:p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Service providers keep replicated data for reliability. Even after user deletes those files, replicated data still remains</a:t>
            </a:r>
          </a:p>
          <a:p>
            <a:endParaRPr lang="en-US" sz="28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can be Done?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3900" y="2156252"/>
            <a:ext cx="7696200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Delete the files in such a way that they can never be recovered, also referred to as </a:t>
            </a:r>
            <a:r>
              <a:rPr lang="en-US" sz="2400" b="1" i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Assured File Deletion</a:t>
            </a:r>
            <a:endParaRPr lang="en-US" sz="2400" b="1" i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417588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HOW TO ASSURE FILE DELETION..??</a:t>
            </a:r>
            <a:endParaRPr lang="en-US" sz="7200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File Assured Deletion (FADE)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028700" y="1733550"/>
            <a:ext cx="7086600" cy="2362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An overlay system on top of existing cloud services</a:t>
            </a:r>
          </a:p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Protects deleted data with policy-based file assured deletion using standard cryptographic techniques</a:t>
            </a:r>
          </a:p>
          <a:p>
            <a:endParaRPr lang="en-US" sz="28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is Policy-based Deletion?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1504950"/>
            <a:ext cx="6858000" cy="310854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Each file is associated with a file access policy. File is encrypted with </a:t>
            </a:r>
            <a:r>
              <a:rPr lang="en-US" sz="2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Data-key</a:t>
            </a:r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and </a:t>
            </a:r>
            <a:r>
              <a:rPr lang="en-US" sz="2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Data-key</a:t>
            </a:r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is encrypted with a 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Control-key</a:t>
            </a:r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corresponding to the policy. When the policy is revoked, the file can no longer be recovered. 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Control-key</a:t>
            </a:r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 are maintained by a </a:t>
            </a:r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Key Manager</a:t>
            </a:r>
            <a:endParaRPr lang="en-US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417588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 WE’VE GOT THE SOLUTION, Right..??</a:t>
            </a:r>
            <a:endParaRPr lang="en-US" sz="7200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971586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WRONG..!!</a:t>
            </a:r>
            <a:endParaRPr lang="en-US" sz="7200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Why?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933450" y="1504950"/>
            <a:ext cx="7277100" cy="2819400"/>
          </a:xfrm>
        </p:spPr>
        <p:txBody>
          <a:bodyPr>
            <a:normAutofit fontScale="92500" lnSpcReduction="100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What if the cloud service provider collaborates with the key manager?</a:t>
            </a:r>
          </a:p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Intruders can read the file access policy by </a:t>
            </a:r>
            <a:r>
              <a:rPr lang="en-US" sz="2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</a:t>
            </a:r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acket sniffing because, communication between the client application and the key manager is done in plaintext</a:t>
            </a:r>
          </a:p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What if the file needs to be shared?</a:t>
            </a:r>
          </a:p>
          <a:p>
            <a:endParaRPr lang="en-US" sz="28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Simplified File Assured Deletion (SFADE)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028700" y="1733550"/>
            <a:ext cx="7086600" cy="2362200"/>
          </a:xfrm>
        </p:spPr>
        <p:txBody>
          <a:bodyPr>
            <a:normAutofit lnSpcReduction="100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An overlay system on top of existing cloud services</a:t>
            </a:r>
          </a:p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 randomly generated key is used for file encryption</a:t>
            </a:r>
          </a:p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Does not rely upon key manager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Shortcomings of SFADE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028700" y="1733550"/>
            <a:ext cx="7086600" cy="2362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Lacks file sharing support</a:t>
            </a:r>
          </a:p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What if the user forgets his/her passphrase?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is Cloud Computing?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1822668"/>
            <a:ext cx="6858000" cy="18158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On-demand availability of computer system resources, especially data storage and computing power, without direct active management by the user</a:t>
            </a:r>
            <a:endParaRPr lang="en-US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do we have to offer?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933450" y="1733550"/>
            <a:ext cx="7277100" cy="21336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 model that can share files securely</a:t>
            </a:r>
          </a:p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Without relying upon any trusted entity</a:t>
            </a:r>
          </a:p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Using existing cryptographic algorithms</a:t>
            </a:r>
          </a:p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With significantly reduced overhead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Architecture (Top Level)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Picture 5" descr="basic_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2931" y="1352550"/>
            <a:ext cx="5158138" cy="345444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152525"/>
            <a:ext cx="8229600" cy="2838450"/>
          </a:xfrm>
        </p:spPr>
        <p:txBody>
          <a:bodyPr>
            <a:noAutofit/>
          </a:bodyPr>
          <a:lstStyle/>
          <a:p>
            <a:r>
              <a:rPr lang="en-US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Prototype Demonstration</a:t>
            </a:r>
            <a:endParaRPr 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152525"/>
            <a:ext cx="8229600" cy="2838450"/>
          </a:xfrm>
        </p:spPr>
        <p:txBody>
          <a:bodyPr>
            <a:noAutofit/>
          </a:bodyPr>
          <a:lstStyle/>
          <a:p>
            <a:r>
              <a:rPr lang="en-US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Architecture (Details)</a:t>
            </a:r>
            <a:endParaRPr 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Registration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Picture 5" descr="basic_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9667" y="2108"/>
            <a:ext cx="5664666" cy="514139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in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Picture 5" descr="basic_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6096000" cy="51367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File Upload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Picture 5" descr="basic_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9177" y="0"/>
            <a:ext cx="7365646" cy="51435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File Sharing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Picture 5" descr="basic_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21107"/>
            <a:ext cx="4419600" cy="510128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File Download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Picture 5" descr="basic_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1199" y="1635"/>
            <a:ext cx="6101602" cy="514023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Passphrase Recovery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Picture 5" descr="basic_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-7623"/>
            <a:ext cx="6400800" cy="515874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Cloud Services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581150"/>
            <a:ext cx="6400800" cy="22098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Infrastructure as a Service (</a:t>
            </a:r>
            <a:r>
              <a:rPr lang="en-US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IaaS</a:t>
            </a:r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)</a:t>
            </a:r>
          </a:p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Platform as a Service (</a:t>
            </a:r>
            <a:r>
              <a:rPr lang="en-US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PaaS</a:t>
            </a:r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)</a:t>
            </a:r>
          </a:p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Software as a Service (</a:t>
            </a:r>
            <a:r>
              <a:rPr lang="en-US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SaaS</a:t>
            </a:r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)</a:t>
            </a:r>
          </a:p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Storage as a Service</a:t>
            </a:r>
            <a:endParaRPr lang="en-US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Limitations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933450" y="1504950"/>
            <a:ext cx="7277100" cy="25908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User will lose access to his/her valuable file(s) if contents stored in the database is altered</a:t>
            </a:r>
          </a:p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Risk of becoming a second point of failure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Future Works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933450" y="1504950"/>
            <a:ext cx="7277100" cy="25908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Adding more versatile user roles</a:t>
            </a:r>
          </a:p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Add more features to our implementation</a:t>
            </a:r>
          </a:p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Building a mobile version of the client application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Conclusion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581150"/>
            <a:ext cx="7162800" cy="2246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Our model can store and share files securely in cloud storage. The primary goal was to resolve issues that were introduced with its predecessors which is accomplished successfully.</a:t>
            </a:r>
            <a:endParaRPr lang="en-US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Bibliography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504950"/>
            <a:ext cx="7162800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1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Alam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S., &amp; </a:t>
            </a:r>
            <a:r>
              <a:rPr lang="en-US" sz="1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Palit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R. (2019). A Prototype of a Secured File Storing and Sharing System for Cloud Storage Infrastructure. 2019 International Conference on Sustainable Technology and Engineering (</a:t>
            </a:r>
            <a:r>
              <a:rPr lang="en-US" sz="1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-COSTE &amp; IEEE CSDE)</a:t>
            </a:r>
            <a:endParaRPr lang="en-US" sz="1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References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276350"/>
            <a:ext cx="7162800" cy="2246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Tang Y., Lee P.P.C., </a:t>
            </a:r>
            <a:r>
              <a:rPr lang="en-US" sz="1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Lui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J.C.S., Perlman R. (2010) FADE: Secure Overlay Cloud Storage with File Assured Deletion. In: </a:t>
            </a:r>
            <a:r>
              <a:rPr lang="en-US" sz="1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Jajodia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S., Zhou J. (</a:t>
            </a:r>
            <a:r>
              <a:rPr lang="en-US" sz="1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eds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) Security and Privacy in Communication Networks. </a:t>
            </a:r>
            <a:r>
              <a:rPr lang="en-US" sz="1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SecureComm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2010. Lecture Notes of the Institute for Computer Sciences, Social Informatics and Telecommunications Engineering, </a:t>
            </a:r>
            <a:r>
              <a:rPr lang="en-US" sz="1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vol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50. Springer, Berlin, Heidelberg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1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Habib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A. B., </a:t>
            </a:r>
            <a:r>
              <a:rPr lang="en-US" sz="1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Khanam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T., &amp; </a:t>
            </a:r>
            <a:r>
              <a:rPr lang="en-US" sz="1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Palit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R. (2013). Simplified File Assured Deletion (SFADE) - A user friendly overlay approach for data security in cloud storage system. 2013 International Conference on Advances in Computing, Communications and Informatics (ICACCI).</a:t>
            </a:r>
            <a:endParaRPr lang="en-US" sz="1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971586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Any Questions…??</a:t>
            </a:r>
            <a:endParaRPr lang="en-US" sz="7200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971586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You…</a:t>
            </a:r>
            <a:endParaRPr lang="en-US" sz="7200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649287" y="2038350"/>
            <a:ext cx="3313113" cy="1524000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Offers services such as storage, networking, and virtualization in a pay-as-you-go manner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61950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Infrastructure as a Service (</a:t>
            </a:r>
            <a:r>
              <a:rPr lang="en-US" sz="4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IaaS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endParaRPr lang="en-US" sz="4400" dirty="0"/>
          </a:p>
        </p:txBody>
      </p:sp>
      <p:pic>
        <p:nvPicPr>
          <p:cNvPr id="6" name="Picture 5" descr="compute-eng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1885950"/>
            <a:ext cx="1828998" cy="18289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digital_ocea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1809750"/>
            <a:ext cx="2133600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649287" y="1885950"/>
            <a:ext cx="3389313" cy="1600200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1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Provides application development tools so that developers don’t need to write applications from scratch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61950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Platform as a Service (</a:t>
            </a:r>
            <a:r>
              <a:rPr lang="en-US" sz="4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PaaS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endParaRPr lang="en-US" sz="4400" dirty="0"/>
          </a:p>
        </p:txBody>
      </p:sp>
      <p:pic>
        <p:nvPicPr>
          <p:cNvPr id="4" name="Picture 3" descr="az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1962150"/>
            <a:ext cx="1908818" cy="152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aw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2038350"/>
            <a:ext cx="2239926" cy="1504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649287" y="1733550"/>
            <a:ext cx="3236913" cy="2057400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1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 software delivery model in which applications are hosted by third-party providers who make those applications available to customers over the internet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61950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Software as a Service (</a:t>
            </a:r>
            <a:r>
              <a:rPr lang="en-US" sz="4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SaaS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endParaRPr lang="en-US" sz="4400" dirty="0"/>
          </a:p>
        </p:txBody>
      </p:sp>
      <p:pic>
        <p:nvPicPr>
          <p:cNvPr id="6" name="Picture 5" descr="wo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809750"/>
            <a:ext cx="1600200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prez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1733550"/>
            <a:ext cx="2419350" cy="2419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649287" y="1733550"/>
            <a:ext cx="3236913" cy="2057400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1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 business model in which a company provides its storage infrastructure to another company or individuals to store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61950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Storage as a Service</a:t>
            </a:r>
            <a:endParaRPr lang="en-US" sz="4400" dirty="0"/>
          </a:p>
        </p:txBody>
      </p:sp>
      <p:pic>
        <p:nvPicPr>
          <p:cNvPr id="6" name="Picture 5" descr="google-dri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2800350"/>
            <a:ext cx="1657350" cy="1657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dropbo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2923032"/>
            <a:ext cx="1600200" cy="1488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 descr="onedriv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0" y="1352550"/>
            <a:ext cx="1758664" cy="1125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417588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BUT THERE IS ONE CATCH..!!!</a:t>
            </a:r>
            <a:endParaRPr lang="en-US" sz="7200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Confidentiality/Security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2156252"/>
            <a:ext cx="7467600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refers to protection against unauthorized access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741</Words>
  <Application>Microsoft Office PowerPoint</Application>
  <PresentationFormat>On-screen Show (16:9)</PresentationFormat>
  <Paragraphs>81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MS CSE Final Project Presentation A Prototype of a Secured File Storing and Sharing System for Cloud Storage Infrastructure</vt:lpstr>
      <vt:lpstr>What is Cloud Computing?</vt:lpstr>
      <vt:lpstr>Cloud Services</vt:lpstr>
      <vt:lpstr>Slide 4</vt:lpstr>
      <vt:lpstr>Slide 5</vt:lpstr>
      <vt:lpstr>Slide 6</vt:lpstr>
      <vt:lpstr>Slide 7</vt:lpstr>
      <vt:lpstr>Slide 8</vt:lpstr>
      <vt:lpstr>Confidentiality/Security</vt:lpstr>
      <vt:lpstr>Why?</vt:lpstr>
      <vt:lpstr>What can be Done?</vt:lpstr>
      <vt:lpstr>Slide 12</vt:lpstr>
      <vt:lpstr>File Assured Deletion (FADE)</vt:lpstr>
      <vt:lpstr>What is Policy-based Deletion?</vt:lpstr>
      <vt:lpstr>Slide 15</vt:lpstr>
      <vt:lpstr>Slide 16</vt:lpstr>
      <vt:lpstr>Why?</vt:lpstr>
      <vt:lpstr>Simplified File Assured Deletion (SFADE)</vt:lpstr>
      <vt:lpstr>Shortcomings of SFADE</vt:lpstr>
      <vt:lpstr>What do we have to offer?</vt:lpstr>
      <vt:lpstr>Architecture (Top Level)</vt:lpstr>
      <vt:lpstr>Prototype Demonstration</vt:lpstr>
      <vt:lpstr>Architecture (Details)</vt:lpstr>
      <vt:lpstr>Registration</vt:lpstr>
      <vt:lpstr>Sign in</vt:lpstr>
      <vt:lpstr>File Upload</vt:lpstr>
      <vt:lpstr>File Sharing</vt:lpstr>
      <vt:lpstr>File Download</vt:lpstr>
      <vt:lpstr>Passphrase Recovery</vt:lpstr>
      <vt:lpstr>Limitations</vt:lpstr>
      <vt:lpstr>Future Works</vt:lpstr>
      <vt:lpstr>Conclusion</vt:lpstr>
      <vt:lpstr>Bibliography</vt:lpstr>
      <vt:lpstr>References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Md. Shahadul Alam Patwary</dc:creator>
  <cp:lastModifiedBy>Shahadul Alam</cp:lastModifiedBy>
  <cp:revision>145</cp:revision>
  <dcterms:created xsi:type="dcterms:W3CDTF">2019-11-10T09:36:41Z</dcterms:created>
  <dcterms:modified xsi:type="dcterms:W3CDTF">2020-01-13T18:17:44Z</dcterms:modified>
</cp:coreProperties>
</file>