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326" r:id="rId4"/>
    <p:sldId id="358" r:id="rId5"/>
    <p:sldId id="373" r:id="rId6"/>
    <p:sldId id="374" r:id="rId7"/>
    <p:sldId id="359" r:id="rId8"/>
    <p:sldId id="364" r:id="rId9"/>
    <p:sldId id="371" r:id="rId10"/>
    <p:sldId id="372" r:id="rId11"/>
    <p:sldId id="365" r:id="rId12"/>
    <p:sldId id="360" r:id="rId13"/>
    <p:sldId id="366" r:id="rId14"/>
    <p:sldId id="367" r:id="rId15"/>
    <p:sldId id="378" r:id="rId16"/>
    <p:sldId id="368" r:id="rId17"/>
    <p:sldId id="369" r:id="rId18"/>
    <p:sldId id="370" r:id="rId19"/>
    <p:sldId id="361" r:id="rId20"/>
    <p:sldId id="312" r:id="rId21"/>
    <p:sldId id="380" r:id="rId22"/>
    <p:sldId id="362" r:id="rId23"/>
    <p:sldId id="379" r:id="rId24"/>
    <p:sldId id="375" r:id="rId25"/>
    <p:sldId id="377" r:id="rId26"/>
    <p:sldId id="376" r:id="rId2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1A406-BBF5-3441-8A50-0C4BD90261DD}" v="87" dt="2023-04-20T13:15:45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2" autoAdjust="0"/>
    <p:restoredTop sz="93601" autoAdjust="0"/>
  </p:normalViewPr>
  <p:slideViewPr>
    <p:cSldViewPr snapToGrid="0" showGuides="1">
      <p:cViewPr>
        <p:scale>
          <a:sx n="245" d="100"/>
          <a:sy n="245" d="100"/>
        </p:scale>
        <p:origin x="5448" y="-48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on" userId="04c1f3e0f13d5bca" providerId="LiveId" clId="{D001A406-BBF5-3441-8A50-0C4BD90261DD}"/>
    <pc:docChg chg="custSel addSld modSld">
      <pc:chgData name="David Leon" userId="04c1f3e0f13d5bca" providerId="LiveId" clId="{D001A406-BBF5-3441-8A50-0C4BD90261DD}" dt="2023-04-20T13:15:45.051" v="278" actId="20577"/>
      <pc:docMkLst>
        <pc:docMk/>
      </pc:docMkLst>
      <pc:sldChg chg="modSp mod">
        <pc:chgData name="David Leon" userId="04c1f3e0f13d5bca" providerId="LiveId" clId="{D001A406-BBF5-3441-8A50-0C4BD90261DD}" dt="2023-04-20T12:03:53.899" v="232" actId="20577"/>
        <pc:sldMkLst>
          <pc:docMk/>
          <pc:sldMk cId="821789931" sldId="312"/>
        </pc:sldMkLst>
        <pc:spChg chg="mod">
          <ac:chgData name="David Leon" userId="04c1f3e0f13d5bca" providerId="LiveId" clId="{D001A406-BBF5-3441-8A50-0C4BD90261DD}" dt="2023-04-20T11:09:00.531" v="112" actId="20577"/>
          <ac:spMkLst>
            <pc:docMk/>
            <pc:sldMk cId="821789931" sldId="312"/>
            <ac:spMk id="2" creationId="{00000000-0000-0000-0000-000000000000}"/>
          </ac:spMkLst>
        </pc:spChg>
        <pc:spChg chg="mod">
          <ac:chgData name="David Leon" userId="04c1f3e0f13d5bca" providerId="LiveId" clId="{D001A406-BBF5-3441-8A50-0C4BD90261DD}" dt="2023-04-20T12:03:53.899" v="232" actId="20577"/>
          <ac:spMkLst>
            <pc:docMk/>
            <pc:sldMk cId="821789931" sldId="312"/>
            <ac:spMk id="3" creationId="{00000000-0000-0000-0000-000000000000}"/>
          </ac:spMkLst>
        </pc:spChg>
      </pc:sldChg>
      <pc:sldChg chg="modSp mod modAnim">
        <pc:chgData name="David Leon" userId="04c1f3e0f13d5bca" providerId="LiveId" clId="{D001A406-BBF5-3441-8A50-0C4BD90261DD}" dt="2023-04-20T11:51:16.669" v="231" actId="14100"/>
        <pc:sldMkLst>
          <pc:docMk/>
          <pc:sldMk cId="3250963093" sldId="359"/>
        </pc:sldMkLst>
        <pc:spChg chg="mod">
          <ac:chgData name="David Leon" userId="04c1f3e0f13d5bca" providerId="LiveId" clId="{D001A406-BBF5-3441-8A50-0C4BD90261DD}" dt="2023-04-20T11:51:16.669" v="231" actId="14100"/>
          <ac:spMkLst>
            <pc:docMk/>
            <pc:sldMk cId="3250963093" sldId="359"/>
            <ac:spMk id="14" creationId="{00000000-0000-0000-0000-000000000000}"/>
          </ac:spMkLst>
        </pc:spChg>
      </pc:sldChg>
      <pc:sldChg chg="modSp mod">
        <pc:chgData name="David Leon" userId="04c1f3e0f13d5bca" providerId="LiveId" clId="{D001A406-BBF5-3441-8A50-0C4BD90261DD}" dt="2023-04-20T11:04:43.005" v="4" actId="20577"/>
        <pc:sldMkLst>
          <pc:docMk/>
          <pc:sldMk cId="1615396966" sldId="364"/>
        </pc:sldMkLst>
        <pc:spChg chg="mod">
          <ac:chgData name="David Leon" userId="04c1f3e0f13d5bca" providerId="LiveId" clId="{D001A406-BBF5-3441-8A50-0C4BD90261DD}" dt="2023-04-20T11:04:43.005" v="4" actId="20577"/>
          <ac:spMkLst>
            <pc:docMk/>
            <pc:sldMk cId="1615396966" sldId="364"/>
            <ac:spMk id="3" creationId="{00000000-0000-0000-0000-000000000000}"/>
          </ac:spMkLst>
        </pc:spChg>
      </pc:sldChg>
      <pc:sldChg chg="modSp mod">
        <pc:chgData name="David Leon" userId="04c1f3e0f13d5bca" providerId="LiveId" clId="{D001A406-BBF5-3441-8A50-0C4BD90261DD}" dt="2023-04-20T11:34:40.838" v="188" actId="20577"/>
        <pc:sldMkLst>
          <pc:docMk/>
          <pc:sldMk cId="1779040209" sldId="373"/>
        </pc:sldMkLst>
        <pc:spChg chg="mod">
          <ac:chgData name="David Leon" userId="04c1f3e0f13d5bca" providerId="LiveId" clId="{D001A406-BBF5-3441-8A50-0C4BD90261DD}" dt="2023-04-20T11:34:40.838" v="188" actId="20577"/>
          <ac:spMkLst>
            <pc:docMk/>
            <pc:sldMk cId="1779040209" sldId="373"/>
            <ac:spMk id="3" creationId="{00000000-0000-0000-0000-000000000000}"/>
          </ac:spMkLst>
        </pc:spChg>
      </pc:sldChg>
      <pc:sldChg chg="modSp">
        <pc:chgData name="David Leon" userId="04c1f3e0f13d5bca" providerId="LiveId" clId="{D001A406-BBF5-3441-8A50-0C4BD90261DD}" dt="2023-04-20T13:15:45.051" v="278" actId="20577"/>
        <pc:sldMkLst>
          <pc:docMk/>
          <pc:sldMk cId="2887879140" sldId="375"/>
        </pc:sldMkLst>
        <pc:spChg chg="mod">
          <ac:chgData name="David Leon" userId="04c1f3e0f13d5bca" providerId="LiveId" clId="{D001A406-BBF5-3441-8A50-0C4BD90261DD}" dt="2023-04-20T13:15:45.051" v="278" actId="20577"/>
          <ac:spMkLst>
            <pc:docMk/>
            <pc:sldMk cId="2887879140" sldId="375"/>
            <ac:spMk id="3" creationId="{00000000-0000-0000-0000-000000000000}"/>
          </ac:spMkLst>
        </pc:spChg>
      </pc:sldChg>
      <pc:sldChg chg="modSp mod">
        <pc:chgData name="David Leon" userId="04c1f3e0f13d5bca" providerId="LiveId" clId="{D001A406-BBF5-3441-8A50-0C4BD90261DD}" dt="2023-04-20T11:08:27.614" v="94" actId="20577"/>
        <pc:sldMkLst>
          <pc:docMk/>
          <pc:sldMk cId="1269238513" sldId="377"/>
        </pc:sldMkLst>
        <pc:spChg chg="mod">
          <ac:chgData name="David Leon" userId="04c1f3e0f13d5bca" providerId="LiveId" clId="{D001A406-BBF5-3441-8A50-0C4BD90261DD}" dt="2023-04-20T11:08:27.614" v="94" actId="20577"/>
          <ac:spMkLst>
            <pc:docMk/>
            <pc:sldMk cId="1269238513" sldId="377"/>
            <ac:spMk id="3" creationId="{00000000-0000-0000-0000-000000000000}"/>
          </ac:spMkLst>
        </pc:spChg>
      </pc:sldChg>
      <pc:sldChg chg="modSp new mod">
        <pc:chgData name="David Leon" userId="04c1f3e0f13d5bca" providerId="LiveId" clId="{D001A406-BBF5-3441-8A50-0C4BD90261DD}" dt="2023-04-20T12:55:36.076" v="247" actId="20577"/>
        <pc:sldMkLst>
          <pc:docMk/>
          <pc:sldMk cId="1198227966" sldId="380"/>
        </pc:sldMkLst>
        <pc:spChg chg="mod">
          <ac:chgData name="David Leon" userId="04c1f3e0f13d5bca" providerId="LiveId" clId="{D001A406-BBF5-3441-8A50-0C4BD90261DD}" dt="2023-04-20T12:55:36.076" v="247" actId="20577"/>
          <ac:spMkLst>
            <pc:docMk/>
            <pc:sldMk cId="1198227966" sldId="380"/>
            <ac:spMk id="2" creationId="{496E11E8-5294-62A2-AD26-CCEFDFBCD0D5}"/>
          </ac:spMkLst>
        </pc:spChg>
        <pc:spChg chg="mod">
          <ac:chgData name="David Leon" userId="04c1f3e0f13d5bca" providerId="LiveId" clId="{D001A406-BBF5-3441-8A50-0C4BD90261DD}" dt="2023-04-20T11:09:36.089" v="186" actId="20577"/>
          <ac:spMkLst>
            <pc:docMk/>
            <pc:sldMk cId="1198227966" sldId="380"/>
            <ac:spMk id="3" creationId="{ACD167BD-2577-26FF-4DC4-18435622962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image" Target="../media/image200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7A2DB-6EC8-45D1-83B8-0C7B387A90C7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D257D845-0258-496F-88F8-D4122F12B678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D257D845-0258-496F-88F8-D4122F12B678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𝑃</a:t>
              </a:r>
              <a:r>
                <a:rPr lang="en-US" b="0" i="0" dirty="0">
                  <a:latin typeface="Cambria Math" panose="02040503050406030204" pitchFamily="18" charset="0"/>
                </a:rPr>
                <a:t>_1</a:t>
              </a:r>
              <a:endParaRPr lang="en-IL" dirty="0"/>
            </a:p>
          </dgm:t>
        </dgm:pt>
      </mc:Fallback>
    </mc:AlternateContent>
    <dgm:pt modelId="{F57663C6-2BC6-4FD6-834E-892612142DDF}" type="parTrans" cxnId="{72D851ED-E207-462C-86BB-AE21C16D6653}">
      <dgm:prSet/>
      <dgm:spPr/>
      <dgm:t>
        <a:bodyPr/>
        <a:lstStyle/>
        <a:p>
          <a:endParaRPr lang="en-IL"/>
        </a:p>
      </dgm:t>
    </dgm:pt>
    <dgm:pt modelId="{833E43AE-F773-445D-8BAA-D7DD779F54AA}" type="sibTrans" cxnId="{72D851ED-E207-462C-86BB-AE21C16D6653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B25D1860-ECA4-4693-8ED1-3C6494CC407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B25D1860-ECA4-4693-8ED1-3C6494CC4075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𝑃_(𝑁−2)</a:t>
              </a:r>
              <a:endParaRPr lang="en-IL" dirty="0"/>
            </a:p>
          </dgm:t>
        </dgm:pt>
      </mc:Fallback>
    </mc:AlternateContent>
    <dgm:pt modelId="{FDD88BE0-2B05-44DD-BA53-26971022BF31}" type="parTrans" cxnId="{9D980E37-37A0-4804-BC78-3DD7D83AC7D4}">
      <dgm:prSet/>
      <dgm:spPr/>
      <dgm:t>
        <a:bodyPr/>
        <a:lstStyle/>
        <a:p>
          <a:endParaRPr lang="en-IL"/>
        </a:p>
      </dgm:t>
    </dgm:pt>
    <dgm:pt modelId="{9811E29D-145C-4262-B3ED-16515073B6E0}" type="sibTrans" cxnId="{9D980E37-37A0-4804-BC78-3DD7D83AC7D4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878FE172-723E-4F73-9732-D2FD4C0438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878FE172-723E-4F73-9732-D2FD4C0438D4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𝑃</a:t>
              </a:r>
              <a:r>
                <a:rPr lang="he-IL" b="0" i="0">
                  <a:latin typeface="Cambria Math" panose="02040503050406030204" pitchFamily="18" charset="0"/>
                </a:rPr>
                <a:t>_</a:t>
              </a:r>
              <a:r>
                <a:rPr lang="en-US" b="0" i="0">
                  <a:latin typeface="Cambria Math" panose="02040503050406030204" pitchFamily="18" charset="0"/>
                </a:rPr>
                <a:t>𝑁</a:t>
              </a:r>
              <a:endParaRPr lang="en-IL" dirty="0"/>
            </a:p>
          </dgm:t>
        </dgm:pt>
      </mc:Fallback>
    </mc:AlternateContent>
    <dgm:pt modelId="{C2C50B0A-8464-4F87-915C-BDF02D4941F3}" type="parTrans" cxnId="{BC1BE20F-8C62-44FF-BE5D-548D6623FBA9}">
      <dgm:prSet/>
      <dgm:spPr/>
      <dgm:t>
        <a:bodyPr/>
        <a:lstStyle/>
        <a:p>
          <a:endParaRPr lang="en-IL"/>
        </a:p>
      </dgm:t>
    </dgm:pt>
    <dgm:pt modelId="{060C5AD4-F807-4A2A-B100-F1A667F39CCB}" type="sibTrans" cxnId="{BC1BE20F-8C62-44FF-BE5D-548D6623FBA9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A190ECC2-9050-4555-B963-BF4FF1829AC3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A190ECC2-9050-4555-B963-BF4FF1829AC3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𝑃</a:t>
              </a:r>
              <a:r>
                <a:rPr lang="en-US" b="0" i="0" dirty="0">
                  <a:latin typeface="Cambria Math" panose="02040503050406030204" pitchFamily="18" charset="0"/>
                </a:rPr>
                <a:t>_2</a:t>
              </a:r>
              <a:endParaRPr lang="en-IL" dirty="0"/>
            </a:p>
          </dgm:t>
        </dgm:pt>
      </mc:Fallback>
    </mc:AlternateContent>
    <dgm:pt modelId="{C4D52979-2F60-42A5-8A8D-7D97EFDAD1E9}" type="parTrans" cxnId="{DB88B668-CBDF-4A8E-9A97-D8E6C25C5946}">
      <dgm:prSet/>
      <dgm:spPr/>
      <dgm:t>
        <a:bodyPr/>
        <a:lstStyle/>
        <a:p>
          <a:endParaRPr lang="en-IL"/>
        </a:p>
      </dgm:t>
    </dgm:pt>
    <dgm:pt modelId="{DC3503F3-E86E-4C39-B0A0-38A1E1DAF8B9}" type="sibTrans" cxnId="{DB88B668-CBDF-4A8E-9A97-D8E6C25C5946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BF4E8EFE-99C7-4363-8C67-77EB7D33D69B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BF4E8EFE-99C7-4363-8C67-77EB7D33D69B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𝑃</a:t>
              </a:r>
              <a:r>
                <a:rPr lang="en-US" b="0" i="0" dirty="0">
                  <a:latin typeface="Cambria Math" panose="02040503050406030204" pitchFamily="18" charset="0"/>
                </a:rPr>
                <a:t>_3</a:t>
              </a:r>
              <a:endParaRPr lang="en-IL" dirty="0"/>
            </a:p>
          </dgm:t>
        </dgm:pt>
      </mc:Fallback>
    </mc:AlternateContent>
    <dgm:pt modelId="{9726289B-D14E-4098-BDB5-8DBEAE6A0AE8}" type="parTrans" cxnId="{48016FD4-D2CB-4A55-A804-03873B0A7F5B}">
      <dgm:prSet/>
      <dgm:spPr/>
      <dgm:t>
        <a:bodyPr/>
        <a:lstStyle/>
        <a:p>
          <a:endParaRPr lang="en-IL"/>
        </a:p>
      </dgm:t>
    </dgm:pt>
    <dgm:pt modelId="{65EFF9E8-A5E4-40C5-995A-F982C52A3F96}" type="sibTrans" cxnId="{48016FD4-D2CB-4A55-A804-03873B0A7F5B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23B8C5CB-67C9-42B4-9E34-B31401C6415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23B8C5CB-67C9-42B4-9E34-B31401C6415F}">
          <dgm:prSet phldrT="[Text]"/>
          <dgm:spPr/>
          <dgm:t>
            <a:bodyPr/>
            <a:lstStyle/>
            <a:p>
              <a:r>
                <a:rPr lang="en-US" i="0" dirty="0">
                  <a:latin typeface="Cambria Math" panose="02040503050406030204" pitchFamily="18" charset="0"/>
                </a:rPr>
                <a:t>𝑃</a:t>
              </a:r>
              <a:r>
                <a:rPr lang="en-US" b="0" i="0" dirty="0">
                  <a:latin typeface="Cambria Math" panose="02040503050406030204" pitchFamily="18" charset="0"/>
                </a:rPr>
                <a:t>_4</a:t>
              </a:r>
              <a:endParaRPr lang="en-IL" dirty="0"/>
            </a:p>
          </dgm:t>
        </dgm:pt>
      </mc:Fallback>
    </mc:AlternateContent>
    <dgm:pt modelId="{D47EE7E9-8CD9-4E3F-A3DD-5FA3F748EBBE}" type="parTrans" cxnId="{7F6DC0EC-2E3A-4D1D-81D0-DC4CAF982B48}">
      <dgm:prSet/>
      <dgm:spPr/>
      <dgm:t>
        <a:bodyPr/>
        <a:lstStyle/>
        <a:p>
          <a:endParaRPr lang="en-IL"/>
        </a:p>
      </dgm:t>
    </dgm:pt>
    <dgm:pt modelId="{2FFE8EA3-6D47-409B-8967-3DDA99D516EA}" type="sibTrans" cxnId="{7F6DC0EC-2E3A-4D1D-81D0-DC4CAF982B48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27CE0AF0-3B5C-4B3E-A9D5-BD8D1EAF8EC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27CE0AF0-3B5C-4B3E-A9D5-BD8D1EAF8ECC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𝑃_(𝑁−1)</a:t>
              </a:r>
              <a:endParaRPr lang="en-IL" dirty="0"/>
            </a:p>
          </dgm:t>
        </dgm:pt>
      </mc:Fallback>
    </mc:AlternateContent>
    <dgm:pt modelId="{7C0BA536-3199-4107-BCE8-37FF19B55DA5}" type="parTrans" cxnId="{6CBEC84E-227C-406A-9034-7D46D8EBFC3A}">
      <dgm:prSet/>
      <dgm:spPr/>
      <dgm:t>
        <a:bodyPr/>
        <a:lstStyle/>
        <a:p>
          <a:endParaRPr lang="en-IL"/>
        </a:p>
      </dgm:t>
    </dgm:pt>
    <dgm:pt modelId="{C101EFDB-2E4C-4F38-BED7-17A120FB944A}" type="sibTrans" cxnId="{6CBEC84E-227C-406A-9034-7D46D8EBFC3A}">
      <dgm:prSet/>
      <dgm:spPr/>
      <dgm:t>
        <a:bodyPr/>
        <a:lstStyle/>
        <a:p>
          <a:endParaRPr lang="en-IL"/>
        </a:p>
      </dgm:t>
    </dgm:pt>
    <dgm:pt modelId="{B85A6D7D-1A8A-46D6-B057-A34075B14E29}" type="pres">
      <dgm:prSet presAssocID="{E7B7A2DB-6EC8-45D1-83B8-0C7B387A90C7}" presName="cycle" presStyleCnt="0">
        <dgm:presLayoutVars>
          <dgm:dir/>
          <dgm:resizeHandles val="exact"/>
        </dgm:presLayoutVars>
      </dgm:prSet>
      <dgm:spPr/>
    </dgm:pt>
    <dgm:pt modelId="{4B425342-2D5F-4657-9B96-0BBEEFF8C4A3}" type="pres">
      <dgm:prSet presAssocID="{D257D845-0258-496F-88F8-D4122F12B678}" presName="node" presStyleLbl="node1" presStyleIdx="0" presStyleCnt="7">
        <dgm:presLayoutVars>
          <dgm:bulletEnabled val="1"/>
        </dgm:presLayoutVars>
      </dgm:prSet>
      <dgm:spPr/>
    </dgm:pt>
    <dgm:pt modelId="{4A76F4BB-43E4-4787-93C9-6FA59F1491FE}" type="pres">
      <dgm:prSet presAssocID="{833E43AE-F773-445D-8BAA-D7DD779F54AA}" presName="sibTrans" presStyleLbl="sibTrans2D1" presStyleIdx="0" presStyleCnt="7"/>
      <dgm:spPr/>
    </dgm:pt>
    <dgm:pt modelId="{E1C78453-3EB6-47A0-BE66-A24D18BE6AA1}" type="pres">
      <dgm:prSet presAssocID="{833E43AE-F773-445D-8BAA-D7DD779F54AA}" presName="connectorText" presStyleLbl="sibTrans2D1" presStyleIdx="0" presStyleCnt="7"/>
      <dgm:spPr/>
    </dgm:pt>
    <dgm:pt modelId="{393E85C3-793B-44F8-980E-62C59B3DEB12}" type="pres">
      <dgm:prSet presAssocID="{A190ECC2-9050-4555-B963-BF4FF1829AC3}" presName="node" presStyleLbl="node1" presStyleIdx="1" presStyleCnt="7">
        <dgm:presLayoutVars>
          <dgm:bulletEnabled val="1"/>
        </dgm:presLayoutVars>
      </dgm:prSet>
      <dgm:spPr/>
    </dgm:pt>
    <dgm:pt modelId="{4014599E-FF5A-4D2C-B676-96813E006683}" type="pres">
      <dgm:prSet presAssocID="{DC3503F3-E86E-4C39-B0A0-38A1E1DAF8B9}" presName="sibTrans" presStyleLbl="sibTrans2D1" presStyleIdx="1" presStyleCnt="7"/>
      <dgm:spPr/>
    </dgm:pt>
    <dgm:pt modelId="{AC912915-AA06-4CEC-AC3E-007F323518FB}" type="pres">
      <dgm:prSet presAssocID="{DC3503F3-E86E-4C39-B0A0-38A1E1DAF8B9}" presName="connectorText" presStyleLbl="sibTrans2D1" presStyleIdx="1" presStyleCnt="7"/>
      <dgm:spPr/>
    </dgm:pt>
    <dgm:pt modelId="{986110F6-50FF-4BAF-B187-1F75CE78B17F}" type="pres">
      <dgm:prSet presAssocID="{BF4E8EFE-99C7-4363-8C67-77EB7D33D69B}" presName="node" presStyleLbl="node1" presStyleIdx="2" presStyleCnt="7">
        <dgm:presLayoutVars>
          <dgm:bulletEnabled val="1"/>
        </dgm:presLayoutVars>
      </dgm:prSet>
      <dgm:spPr/>
    </dgm:pt>
    <dgm:pt modelId="{332364AA-A6F5-45F9-83D3-1FB82CF51453}" type="pres">
      <dgm:prSet presAssocID="{65EFF9E8-A5E4-40C5-995A-F982C52A3F96}" presName="sibTrans" presStyleLbl="sibTrans2D1" presStyleIdx="2" presStyleCnt="7"/>
      <dgm:spPr/>
    </dgm:pt>
    <dgm:pt modelId="{A822B34B-8905-46E7-B331-F23B9EE3C7E1}" type="pres">
      <dgm:prSet presAssocID="{65EFF9E8-A5E4-40C5-995A-F982C52A3F96}" presName="connectorText" presStyleLbl="sibTrans2D1" presStyleIdx="2" presStyleCnt="7"/>
      <dgm:spPr/>
    </dgm:pt>
    <dgm:pt modelId="{E4BB77EA-B3C8-4E41-BE80-8A4727272FF2}" type="pres">
      <dgm:prSet presAssocID="{23B8C5CB-67C9-42B4-9E34-B31401C6415F}" presName="node" presStyleLbl="node1" presStyleIdx="3" presStyleCnt="7">
        <dgm:presLayoutVars>
          <dgm:bulletEnabled val="1"/>
        </dgm:presLayoutVars>
      </dgm:prSet>
      <dgm:spPr/>
    </dgm:pt>
    <dgm:pt modelId="{709052CA-FA61-4021-A540-47805857DA31}" type="pres">
      <dgm:prSet presAssocID="{2FFE8EA3-6D47-409B-8967-3DDA99D516EA}" presName="sibTrans" presStyleLbl="sibTrans2D1" presStyleIdx="3" presStyleCnt="7"/>
      <dgm:spPr/>
    </dgm:pt>
    <dgm:pt modelId="{91FDA229-2CA8-4E79-B959-87612A68A812}" type="pres">
      <dgm:prSet presAssocID="{2FFE8EA3-6D47-409B-8967-3DDA99D516EA}" presName="connectorText" presStyleLbl="sibTrans2D1" presStyleIdx="3" presStyleCnt="7"/>
      <dgm:spPr/>
    </dgm:pt>
    <dgm:pt modelId="{E62A7A94-A1F6-45BF-9108-BCC1CEB33ADB}" type="pres">
      <dgm:prSet presAssocID="{27CE0AF0-3B5C-4B3E-A9D5-BD8D1EAF8ECC}" presName="node" presStyleLbl="node1" presStyleIdx="4" presStyleCnt="7">
        <dgm:presLayoutVars>
          <dgm:bulletEnabled val="1"/>
        </dgm:presLayoutVars>
      </dgm:prSet>
      <dgm:spPr/>
    </dgm:pt>
    <dgm:pt modelId="{C3B77A9D-1894-4E63-A6E1-8A1ED7C59B2D}" type="pres">
      <dgm:prSet presAssocID="{C101EFDB-2E4C-4F38-BED7-17A120FB944A}" presName="sibTrans" presStyleLbl="sibTrans2D1" presStyleIdx="4" presStyleCnt="7"/>
      <dgm:spPr/>
    </dgm:pt>
    <dgm:pt modelId="{1D50A759-FDCE-4D1B-BD7C-AC69AA854E75}" type="pres">
      <dgm:prSet presAssocID="{C101EFDB-2E4C-4F38-BED7-17A120FB944A}" presName="connectorText" presStyleLbl="sibTrans2D1" presStyleIdx="4" presStyleCnt="7"/>
      <dgm:spPr/>
    </dgm:pt>
    <dgm:pt modelId="{6A1E809F-C40F-4DC9-9C80-D4277A6E9864}" type="pres">
      <dgm:prSet presAssocID="{B25D1860-ECA4-4693-8ED1-3C6494CC4075}" presName="node" presStyleLbl="node1" presStyleIdx="5" presStyleCnt="7">
        <dgm:presLayoutVars>
          <dgm:bulletEnabled val="1"/>
        </dgm:presLayoutVars>
      </dgm:prSet>
      <dgm:spPr/>
    </dgm:pt>
    <dgm:pt modelId="{15CA2C39-B701-40EE-9E7E-38D1ADE3B2D4}" type="pres">
      <dgm:prSet presAssocID="{9811E29D-145C-4262-B3ED-16515073B6E0}" presName="sibTrans" presStyleLbl="sibTrans2D1" presStyleIdx="5" presStyleCnt="7"/>
      <dgm:spPr/>
    </dgm:pt>
    <dgm:pt modelId="{41BAD4A0-1157-4975-ABC7-A6F5C3657EDA}" type="pres">
      <dgm:prSet presAssocID="{9811E29D-145C-4262-B3ED-16515073B6E0}" presName="connectorText" presStyleLbl="sibTrans2D1" presStyleIdx="5" presStyleCnt="7"/>
      <dgm:spPr/>
    </dgm:pt>
    <dgm:pt modelId="{A0114842-EE5E-4570-ABF1-1D77E0F217C3}" type="pres">
      <dgm:prSet presAssocID="{878FE172-723E-4F73-9732-D2FD4C0438D4}" presName="node" presStyleLbl="node1" presStyleIdx="6" presStyleCnt="7">
        <dgm:presLayoutVars>
          <dgm:bulletEnabled val="1"/>
        </dgm:presLayoutVars>
      </dgm:prSet>
      <dgm:spPr/>
    </dgm:pt>
    <dgm:pt modelId="{B78B1B38-7740-45C3-B384-018BB9F258AB}" type="pres">
      <dgm:prSet presAssocID="{060C5AD4-F807-4A2A-B100-F1A667F39CCB}" presName="sibTrans" presStyleLbl="sibTrans2D1" presStyleIdx="6" presStyleCnt="7"/>
      <dgm:spPr/>
    </dgm:pt>
    <dgm:pt modelId="{0A080D08-E75C-4112-8626-F7C8969EFE11}" type="pres">
      <dgm:prSet presAssocID="{060C5AD4-F807-4A2A-B100-F1A667F39CCB}" presName="connectorText" presStyleLbl="sibTrans2D1" presStyleIdx="6" presStyleCnt="7"/>
      <dgm:spPr/>
    </dgm:pt>
  </dgm:ptLst>
  <dgm:cxnLst>
    <dgm:cxn modelId="{15593407-D170-40DC-8E2F-E13FFB5F1352}" type="presOf" srcId="{DC3503F3-E86E-4C39-B0A0-38A1E1DAF8B9}" destId="{4014599E-FF5A-4D2C-B676-96813E006683}" srcOrd="0" destOrd="0" presId="urn:microsoft.com/office/officeart/2005/8/layout/cycle2"/>
    <dgm:cxn modelId="{BC1BE20F-8C62-44FF-BE5D-548D6623FBA9}" srcId="{E7B7A2DB-6EC8-45D1-83B8-0C7B387A90C7}" destId="{878FE172-723E-4F73-9732-D2FD4C0438D4}" srcOrd="6" destOrd="0" parTransId="{C2C50B0A-8464-4F87-915C-BDF02D4941F3}" sibTransId="{060C5AD4-F807-4A2A-B100-F1A667F39CCB}"/>
    <dgm:cxn modelId="{1628CC21-0108-4A1E-A7F8-846CA47D8B4F}" type="presOf" srcId="{833E43AE-F773-445D-8BAA-D7DD779F54AA}" destId="{E1C78453-3EB6-47A0-BE66-A24D18BE6AA1}" srcOrd="1" destOrd="0" presId="urn:microsoft.com/office/officeart/2005/8/layout/cycle2"/>
    <dgm:cxn modelId="{D657B825-1D52-46A2-AD9A-CCC5C911A51D}" type="presOf" srcId="{2FFE8EA3-6D47-409B-8967-3DDA99D516EA}" destId="{709052CA-FA61-4021-A540-47805857DA31}" srcOrd="0" destOrd="0" presId="urn:microsoft.com/office/officeart/2005/8/layout/cycle2"/>
    <dgm:cxn modelId="{8E9B0131-2D92-450E-8EB4-3D6FEC8C178D}" type="presOf" srcId="{D257D845-0258-496F-88F8-D4122F12B678}" destId="{4B425342-2D5F-4657-9B96-0BBEEFF8C4A3}" srcOrd="0" destOrd="0" presId="urn:microsoft.com/office/officeart/2005/8/layout/cycle2"/>
    <dgm:cxn modelId="{9D980E37-37A0-4804-BC78-3DD7D83AC7D4}" srcId="{E7B7A2DB-6EC8-45D1-83B8-0C7B387A90C7}" destId="{B25D1860-ECA4-4693-8ED1-3C6494CC4075}" srcOrd="5" destOrd="0" parTransId="{FDD88BE0-2B05-44DD-BA53-26971022BF31}" sibTransId="{9811E29D-145C-4262-B3ED-16515073B6E0}"/>
    <dgm:cxn modelId="{493D4A3B-FED3-47F1-9FD9-4229386418BD}" type="presOf" srcId="{DC3503F3-E86E-4C39-B0A0-38A1E1DAF8B9}" destId="{AC912915-AA06-4CEC-AC3E-007F323518FB}" srcOrd="1" destOrd="0" presId="urn:microsoft.com/office/officeart/2005/8/layout/cycle2"/>
    <dgm:cxn modelId="{6CBEC84E-227C-406A-9034-7D46D8EBFC3A}" srcId="{E7B7A2DB-6EC8-45D1-83B8-0C7B387A90C7}" destId="{27CE0AF0-3B5C-4B3E-A9D5-BD8D1EAF8ECC}" srcOrd="4" destOrd="0" parTransId="{7C0BA536-3199-4107-BCE8-37FF19B55DA5}" sibTransId="{C101EFDB-2E4C-4F38-BED7-17A120FB944A}"/>
    <dgm:cxn modelId="{E9368957-6123-4CA8-96B3-8791E23FBB4E}" type="presOf" srcId="{060C5AD4-F807-4A2A-B100-F1A667F39CCB}" destId="{B78B1B38-7740-45C3-B384-018BB9F258AB}" srcOrd="0" destOrd="0" presId="urn:microsoft.com/office/officeart/2005/8/layout/cycle2"/>
    <dgm:cxn modelId="{DB88B668-CBDF-4A8E-9A97-D8E6C25C5946}" srcId="{E7B7A2DB-6EC8-45D1-83B8-0C7B387A90C7}" destId="{A190ECC2-9050-4555-B963-BF4FF1829AC3}" srcOrd="1" destOrd="0" parTransId="{C4D52979-2F60-42A5-8A8D-7D97EFDAD1E9}" sibTransId="{DC3503F3-E86E-4C39-B0A0-38A1E1DAF8B9}"/>
    <dgm:cxn modelId="{C6CC086A-4E97-426F-9565-22B5EC340353}" type="presOf" srcId="{060C5AD4-F807-4A2A-B100-F1A667F39CCB}" destId="{0A080D08-E75C-4112-8626-F7C8969EFE11}" srcOrd="1" destOrd="0" presId="urn:microsoft.com/office/officeart/2005/8/layout/cycle2"/>
    <dgm:cxn modelId="{27CDC56A-957F-4991-B17C-6DF1A72311CE}" type="presOf" srcId="{A190ECC2-9050-4555-B963-BF4FF1829AC3}" destId="{393E85C3-793B-44F8-980E-62C59B3DEB12}" srcOrd="0" destOrd="0" presId="urn:microsoft.com/office/officeart/2005/8/layout/cycle2"/>
    <dgm:cxn modelId="{49E2807F-594E-4F0C-B6F9-6ED3CAB9627B}" type="presOf" srcId="{C101EFDB-2E4C-4F38-BED7-17A120FB944A}" destId="{C3B77A9D-1894-4E63-A6E1-8A1ED7C59B2D}" srcOrd="0" destOrd="0" presId="urn:microsoft.com/office/officeart/2005/8/layout/cycle2"/>
    <dgm:cxn modelId="{AF40449F-839E-4E8D-9F7F-46E0757898AF}" type="presOf" srcId="{2FFE8EA3-6D47-409B-8967-3DDA99D516EA}" destId="{91FDA229-2CA8-4E79-B959-87612A68A812}" srcOrd="1" destOrd="0" presId="urn:microsoft.com/office/officeart/2005/8/layout/cycle2"/>
    <dgm:cxn modelId="{DE1D06A2-4A2C-4B6D-9589-EDEDA5E9150E}" type="presOf" srcId="{9811E29D-145C-4262-B3ED-16515073B6E0}" destId="{15CA2C39-B701-40EE-9E7E-38D1ADE3B2D4}" srcOrd="0" destOrd="0" presId="urn:microsoft.com/office/officeart/2005/8/layout/cycle2"/>
    <dgm:cxn modelId="{CFE062AA-BCEB-432E-A1E1-3388419EC57F}" type="presOf" srcId="{65EFF9E8-A5E4-40C5-995A-F982C52A3F96}" destId="{332364AA-A6F5-45F9-83D3-1FB82CF51453}" srcOrd="0" destOrd="0" presId="urn:microsoft.com/office/officeart/2005/8/layout/cycle2"/>
    <dgm:cxn modelId="{47D2A4B1-E38E-4E46-9514-912B110E91C9}" type="presOf" srcId="{B25D1860-ECA4-4693-8ED1-3C6494CC4075}" destId="{6A1E809F-C40F-4DC9-9C80-D4277A6E9864}" srcOrd="0" destOrd="0" presId="urn:microsoft.com/office/officeart/2005/8/layout/cycle2"/>
    <dgm:cxn modelId="{F40064B4-5A6C-4752-AD5A-55CA37BCA998}" type="presOf" srcId="{27CE0AF0-3B5C-4B3E-A9D5-BD8D1EAF8ECC}" destId="{E62A7A94-A1F6-45BF-9108-BCC1CEB33ADB}" srcOrd="0" destOrd="0" presId="urn:microsoft.com/office/officeart/2005/8/layout/cycle2"/>
    <dgm:cxn modelId="{0B402FC0-223B-4965-B856-09C3AFAC0E57}" type="presOf" srcId="{BF4E8EFE-99C7-4363-8C67-77EB7D33D69B}" destId="{986110F6-50FF-4BAF-B187-1F75CE78B17F}" srcOrd="0" destOrd="0" presId="urn:microsoft.com/office/officeart/2005/8/layout/cycle2"/>
    <dgm:cxn modelId="{2AF430CF-59B8-4FBF-AB56-5D27653E4B2F}" type="presOf" srcId="{9811E29D-145C-4262-B3ED-16515073B6E0}" destId="{41BAD4A0-1157-4975-ABC7-A6F5C3657EDA}" srcOrd="1" destOrd="0" presId="urn:microsoft.com/office/officeart/2005/8/layout/cycle2"/>
    <dgm:cxn modelId="{FCAA2ED0-646F-46F4-B457-8E5867AE051E}" type="presOf" srcId="{833E43AE-F773-445D-8BAA-D7DD779F54AA}" destId="{4A76F4BB-43E4-4787-93C9-6FA59F1491FE}" srcOrd="0" destOrd="0" presId="urn:microsoft.com/office/officeart/2005/8/layout/cycle2"/>
    <dgm:cxn modelId="{B95BE1D0-3A2E-4DC2-ADAE-CA9C2A4DF848}" type="presOf" srcId="{23B8C5CB-67C9-42B4-9E34-B31401C6415F}" destId="{E4BB77EA-B3C8-4E41-BE80-8A4727272FF2}" srcOrd="0" destOrd="0" presId="urn:microsoft.com/office/officeart/2005/8/layout/cycle2"/>
    <dgm:cxn modelId="{48016FD4-D2CB-4A55-A804-03873B0A7F5B}" srcId="{E7B7A2DB-6EC8-45D1-83B8-0C7B387A90C7}" destId="{BF4E8EFE-99C7-4363-8C67-77EB7D33D69B}" srcOrd="2" destOrd="0" parTransId="{9726289B-D14E-4098-BDB5-8DBEAE6A0AE8}" sibTransId="{65EFF9E8-A5E4-40C5-995A-F982C52A3F96}"/>
    <dgm:cxn modelId="{9359E3D9-E881-4CAB-8A2D-859B4C22089B}" type="presOf" srcId="{65EFF9E8-A5E4-40C5-995A-F982C52A3F96}" destId="{A822B34B-8905-46E7-B331-F23B9EE3C7E1}" srcOrd="1" destOrd="0" presId="urn:microsoft.com/office/officeart/2005/8/layout/cycle2"/>
    <dgm:cxn modelId="{A64494E9-11C7-4F7C-B2EF-68C224017B92}" type="presOf" srcId="{E7B7A2DB-6EC8-45D1-83B8-0C7B387A90C7}" destId="{B85A6D7D-1A8A-46D6-B057-A34075B14E29}" srcOrd="0" destOrd="0" presId="urn:microsoft.com/office/officeart/2005/8/layout/cycle2"/>
    <dgm:cxn modelId="{7F6DC0EC-2E3A-4D1D-81D0-DC4CAF982B48}" srcId="{E7B7A2DB-6EC8-45D1-83B8-0C7B387A90C7}" destId="{23B8C5CB-67C9-42B4-9E34-B31401C6415F}" srcOrd="3" destOrd="0" parTransId="{D47EE7E9-8CD9-4E3F-A3DD-5FA3F748EBBE}" sibTransId="{2FFE8EA3-6D47-409B-8967-3DDA99D516EA}"/>
    <dgm:cxn modelId="{72D851ED-E207-462C-86BB-AE21C16D6653}" srcId="{E7B7A2DB-6EC8-45D1-83B8-0C7B387A90C7}" destId="{D257D845-0258-496F-88F8-D4122F12B678}" srcOrd="0" destOrd="0" parTransId="{F57663C6-2BC6-4FD6-834E-892612142DDF}" sibTransId="{833E43AE-F773-445D-8BAA-D7DD779F54AA}"/>
    <dgm:cxn modelId="{09E8B7F0-1137-495E-B66E-D50FB92117E0}" type="presOf" srcId="{C101EFDB-2E4C-4F38-BED7-17A120FB944A}" destId="{1D50A759-FDCE-4D1B-BD7C-AC69AA854E75}" srcOrd="1" destOrd="0" presId="urn:microsoft.com/office/officeart/2005/8/layout/cycle2"/>
    <dgm:cxn modelId="{F34FF0FD-3548-4575-9FB0-1042D85289E1}" type="presOf" srcId="{878FE172-723E-4F73-9732-D2FD4C0438D4}" destId="{A0114842-EE5E-4570-ABF1-1D77E0F217C3}" srcOrd="0" destOrd="0" presId="urn:microsoft.com/office/officeart/2005/8/layout/cycle2"/>
    <dgm:cxn modelId="{7F15BB31-59E9-4E3E-8C12-F1E776B9863A}" type="presParOf" srcId="{B85A6D7D-1A8A-46D6-B057-A34075B14E29}" destId="{4B425342-2D5F-4657-9B96-0BBEEFF8C4A3}" srcOrd="0" destOrd="0" presId="urn:microsoft.com/office/officeart/2005/8/layout/cycle2"/>
    <dgm:cxn modelId="{3B0D2E7C-74D5-4F8D-B048-6167AA6BF682}" type="presParOf" srcId="{B85A6D7D-1A8A-46D6-B057-A34075B14E29}" destId="{4A76F4BB-43E4-4787-93C9-6FA59F1491FE}" srcOrd="1" destOrd="0" presId="urn:microsoft.com/office/officeart/2005/8/layout/cycle2"/>
    <dgm:cxn modelId="{24DBF4A0-6206-405A-AAEE-A7447A13F18D}" type="presParOf" srcId="{4A76F4BB-43E4-4787-93C9-6FA59F1491FE}" destId="{E1C78453-3EB6-47A0-BE66-A24D18BE6AA1}" srcOrd="0" destOrd="0" presId="urn:microsoft.com/office/officeart/2005/8/layout/cycle2"/>
    <dgm:cxn modelId="{8D940B4F-35B3-4148-B11C-85620AB24791}" type="presParOf" srcId="{B85A6D7D-1A8A-46D6-B057-A34075B14E29}" destId="{393E85C3-793B-44F8-980E-62C59B3DEB12}" srcOrd="2" destOrd="0" presId="urn:microsoft.com/office/officeart/2005/8/layout/cycle2"/>
    <dgm:cxn modelId="{13BAA97F-CECF-4B92-A6FD-7A55B8110D36}" type="presParOf" srcId="{B85A6D7D-1A8A-46D6-B057-A34075B14E29}" destId="{4014599E-FF5A-4D2C-B676-96813E006683}" srcOrd="3" destOrd="0" presId="urn:microsoft.com/office/officeart/2005/8/layout/cycle2"/>
    <dgm:cxn modelId="{0CFD1973-C679-43E4-8077-7FAC9750EE10}" type="presParOf" srcId="{4014599E-FF5A-4D2C-B676-96813E006683}" destId="{AC912915-AA06-4CEC-AC3E-007F323518FB}" srcOrd="0" destOrd="0" presId="urn:microsoft.com/office/officeart/2005/8/layout/cycle2"/>
    <dgm:cxn modelId="{E41B05F4-3E0F-4E1A-872C-0254A2964F6B}" type="presParOf" srcId="{B85A6D7D-1A8A-46D6-B057-A34075B14E29}" destId="{986110F6-50FF-4BAF-B187-1F75CE78B17F}" srcOrd="4" destOrd="0" presId="urn:microsoft.com/office/officeart/2005/8/layout/cycle2"/>
    <dgm:cxn modelId="{C87A7B0F-F74E-4471-8B6C-2AFBC95D0E3E}" type="presParOf" srcId="{B85A6D7D-1A8A-46D6-B057-A34075B14E29}" destId="{332364AA-A6F5-45F9-83D3-1FB82CF51453}" srcOrd="5" destOrd="0" presId="urn:microsoft.com/office/officeart/2005/8/layout/cycle2"/>
    <dgm:cxn modelId="{AD365F65-F05F-494A-AE92-237566D47EE8}" type="presParOf" srcId="{332364AA-A6F5-45F9-83D3-1FB82CF51453}" destId="{A822B34B-8905-46E7-B331-F23B9EE3C7E1}" srcOrd="0" destOrd="0" presId="urn:microsoft.com/office/officeart/2005/8/layout/cycle2"/>
    <dgm:cxn modelId="{30C0B17F-DE0B-4D39-874A-3325B079466F}" type="presParOf" srcId="{B85A6D7D-1A8A-46D6-B057-A34075B14E29}" destId="{E4BB77EA-B3C8-4E41-BE80-8A4727272FF2}" srcOrd="6" destOrd="0" presId="urn:microsoft.com/office/officeart/2005/8/layout/cycle2"/>
    <dgm:cxn modelId="{FEEA3141-B7C8-43B7-B136-356B61227087}" type="presParOf" srcId="{B85A6D7D-1A8A-46D6-B057-A34075B14E29}" destId="{709052CA-FA61-4021-A540-47805857DA31}" srcOrd="7" destOrd="0" presId="urn:microsoft.com/office/officeart/2005/8/layout/cycle2"/>
    <dgm:cxn modelId="{1C0E4718-FBF5-4B47-BD1B-F1079D5A8D16}" type="presParOf" srcId="{709052CA-FA61-4021-A540-47805857DA31}" destId="{91FDA229-2CA8-4E79-B959-87612A68A812}" srcOrd="0" destOrd="0" presId="urn:microsoft.com/office/officeart/2005/8/layout/cycle2"/>
    <dgm:cxn modelId="{92524055-6E23-4EDD-81F5-6C18FA45308F}" type="presParOf" srcId="{B85A6D7D-1A8A-46D6-B057-A34075B14E29}" destId="{E62A7A94-A1F6-45BF-9108-BCC1CEB33ADB}" srcOrd="8" destOrd="0" presId="urn:microsoft.com/office/officeart/2005/8/layout/cycle2"/>
    <dgm:cxn modelId="{2A2C8380-157D-4D14-B6FD-5DC9B0D5BAB7}" type="presParOf" srcId="{B85A6D7D-1A8A-46D6-B057-A34075B14E29}" destId="{C3B77A9D-1894-4E63-A6E1-8A1ED7C59B2D}" srcOrd="9" destOrd="0" presId="urn:microsoft.com/office/officeart/2005/8/layout/cycle2"/>
    <dgm:cxn modelId="{012B6881-D990-430C-A713-43A252A4DE99}" type="presParOf" srcId="{C3B77A9D-1894-4E63-A6E1-8A1ED7C59B2D}" destId="{1D50A759-FDCE-4D1B-BD7C-AC69AA854E75}" srcOrd="0" destOrd="0" presId="urn:microsoft.com/office/officeart/2005/8/layout/cycle2"/>
    <dgm:cxn modelId="{36CAE895-5994-45D4-85AF-E3209805527A}" type="presParOf" srcId="{B85A6D7D-1A8A-46D6-B057-A34075B14E29}" destId="{6A1E809F-C40F-4DC9-9C80-D4277A6E9864}" srcOrd="10" destOrd="0" presId="urn:microsoft.com/office/officeart/2005/8/layout/cycle2"/>
    <dgm:cxn modelId="{E812B54C-4664-4737-B37B-2A2703BD39C8}" type="presParOf" srcId="{B85A6D7D-1A8A-46D6-B057-A34075B14E29}" destId="{15CA2C39-B701-40EE-9E7E-38D1ADE3B2D4}" srcOrd="11" destOrd="0" presId="urn:microsoft.com/office/officeart/2005/8/layout/cycle2"/>
    <dgm:cxn modelId="{606C9DC7-DEC6-4703-9941-06F87E5FCCBA}" type="presParOf" srcId="{15CA2C39-B701-40EE-9E7E-38D1ADE3B2D4}" destId="{41BAD4A0-1157-4975-ABC7-A6F5C3657EDA}" srcOrd="0" destOrd="0" presId="urn:microsoft.com/office/officeart/2005/8/layout/cycle2"/>
    <dgm:cxn modelId="{6AA162FD-11F1-47F4-99CB-5951C9D76D9B}" type="presParOf" srcId="{B85A6D7D-1A8A-46D6-B057-A34075B14E29}" destId="{A0114842-EE5E-4570-ABF1-1D77E0F217C3}" srcOrd="12" destOrd="0" presId="urn:microsoft.com/office/officeart/2005/8/layout/cycle2"/>
    <dgm:cxn modelId="{4781654F-48FE-4D9E-97F4-CAB9C3CDB640}" type="presParOf" srcId="{B85A6D7D-1A8A-46D6-B057-A34075B14E29}" destId="{B78B1B38-7740-45C3-B384-018BB9F258AB}" srcOrd="13" destOrd="0" presId="urn:microsoft.com/office/officeart/2005/8/layout/cycle2"/>
    <dgm:cxn modelId="{F3FE4198-BFAE-453D-942B-9FBBF36A249D}" type="presParOf" srcId="{B78B1B38-7740-45C3-B384-018BB9F258AB}" destId="{0A080D08-E75C-4112-8626-F7C8969EFE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7A2DB-6EC8-45D1-83B8-0C7B387A90C7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D257D845-0258-496F-88F8-D4122F12B678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F57663C6-2BC6-4FD6-834E-892612142DDF}" type="parTrans" cxnId="{72D851ED-E207-462C-86BB-AE21C16D6653}">
      <dgm:prSet/>
      <dgm:spPr/>
      <dgm:t>
        <a:bodyPr/>
        <a:lstStyle/>
        <a:p>
          <a:endParaRPr lang="en-IL"/>
        </a:p>
      </dgm:t>
    </dgm:pt>
    <dgm:pt modelId="{833E43AE-F773-445D-8BAA-D7DD779F54AA}" type="sibTrans" cxnId="{72D851ED-E207-462C-86BB-AE21C16D6653}">
      <dgm:prSet/>
      <dgm:spPr/>
      <dgm:t>
        <a:bodyPr/>
        <a:lstStyle/>
        <a:p>
          <a:endParaRPr lang="en-IL"/>
        </a:p>
      </dgm:t>
    </dgm:pt>
    <dgm:pt modelId="{B25D1860-ECA4-4693-8ED1-3C6494CC4075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FDD88BE0-2B05-44DD-BA53-26971022BF31}" type="parTrans" cxnId="{9D980E37-37A0-4804-BC78-3DD7D83AC7D4}">
      <dgm:prSet/>
      <dgm:spPr/>
      <dgm:t>
        <a:bodyPr/>
        <a:lstStyle/>
        <a:p>
          <a:endParaRPr lang="en-IL"/>
        </a:p>
      </dgm:t>
    </dgm:pt>
    <dgm:pt modelId="{9811E29D-145C-4262-B3ED-16515073B6E0}" type="sibTrans" cxnId="{9D980E37-37A0-4804-BC78-3DD7D83AC7D4}">
      <dgm:prSet/>
      <dgm:spPr/>
      <dgm:t>
        <a:bodyPr/>
        <a:lstStyle/>
        <a:p>
          <a:endParaRPr lang="en-IL"/>
        </a:p>
      </dgm:t>
    </dgm:pt>
    <dgm:pt modelId="{878FE172-723E-4F73-9732-D2FD4C0438D4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C2C50B0A-8464-4F87-915C-BDF02D4941F3}" type="parTrans" cxnId="{BC1BE20F-8C62-44FF-BE5D-548D6623FBA9}">
      <dgm:prSet/>
      <dgm:spPr/>
      <dgm:t>
        <a:bodyPr/>
        <a:lstStyle/>
        <a:p>
          <a:endParaRPr lang="en-IL"/>
        </a:p>
      </dgm:t>
    </dgm:pt>
    <dgm:pt modelId="{060C5AD4-F807-4A2A-B100-F1A667F39CCB}" type="sibTrans" cxnId="{BC1BE20F-8C62-44FF-BE5D-548D6623FBA9}">
      <dgm:prSet/>
      <dgm:spPr/>
      <dgm:t>
        <a:bodyPr/>
        <a:lstStyle/>
        <a:p>
          <a:endParaRPr lang="en-IL"/>
        </a:p>
      </dgm:t>
    </dgm:pt>
    <dgm:pt modelId="{A190ECC2-9050-4555-B963-BF4FF1829AC3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C4D52979-2F60-42A5-8A8D-7D97EFDAD1E9}" type="parTrans" cxnId="{DB88B668-CBDF-4A8E-9A97-D8E6C25C5946}">
      <dgm:prSet/>
      <dgm:spPr/>
      <dgm:t>
        <a:bodyPr/>
        <a:lstStyle/>
        <a:p>
          <a:endParaRPr lang="en-IL"/>
        </a:p>
      </dgm:t>
    </dgm:pt>
    <dgm:pt modelId="{DC3503F3-E86E-4C39-B0A0-38A1E1DAF8B9}" type="sibTrans" cxnId="{DB88B668-CBDF-4A8E-9A97-D8E6C25C5946}">
      <dgm:prSet/>
      <dgm:spPr/>
      <dgm:t>
        <a:bodyPr/>
        <a:lstStyle/>
        <a:p>
          <a:endParaRPr lang="en-IL"/>
        </a:p>
      </dgm:t>
    </dgm:pt>
    <dgm:pt modelId="{BF4E8EFE-99C7-4363-8C67-77EB7D33D69B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9726289B-D14E-4098-BDB5-8DBEAE6A0AE8}" type="parTrans" cxnId="{48016FD4-D2CB-4A55-A804-03873B0A7F5B}">
      <dgm:prSet/>
      <dgm:spPr/>
      <dgm:t>
        <a:bodyPr/>
        <a:lstStyle/>
        <a:p>
          <a:endParaRPr lang="en-IL"/>
        </a:p>
      </dgm:t>
    </dgm:pt>
    <dgm:pt modelId="{65EFF9E8-A5E4-40C5-995A-F982C52A3F96}" type="sibTrans" cxnId="{48016FD4-D2CB-4A55-A804-03873B0A7F5B}">
      <dgm:prSet/>
      <dgm:spPr/>
      <dgm:t>
        <a:bodyPr/>
        <a:lstStyle/>
        <a:p>
          <a:endParaRPr lang="en-IL"/>
        </a:p>
      </dgm:t>
    </dgm:pt>
    <dgm:pt modelId="{23B8C5CB-67C9-42B4-9E34-B31401C6415F}">
      <dgm:prSet phldrT="[Text]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D47EE7E9-8CD9-4E3F-A3DD-5FA3F748EBBE}" type="parTrans" cxnId="{7F6DC0EC-2E3A-4D1D-81D0-DC4CAF982B48}">
      <dgm:prSet/>
      <dgm:spPr/>
      <dgm:t>
        <a:bodyPr/>
        <a:lstStyle/>
        <a:p>
          <a:endParaRPr lang="en-IL"/>
        </a:p>
      </dgm:t>
    </dgm:pt>
    <dgm:pt modelId="{2FFE8EA3-6D47-409B-8967-3DDA99D516EA}" type="sibTrans" cxnId="{7F6DC0EC-2E3A-4D1D-81D0-DC4CAF982B48}">
      <dgm:prSet/>
      <dgm:spPr/>
      <dgm:t>
        <a:bodyPr/>
        <a:lstStyle/>
        <a:p>
          <a:endParaRPr lang="en-IL"/>
        </a:p>
      </dgm:t>
    </dgm:pt>
    <dgm:pt modelId="{27CE0AF0-3B5C-4B3E-A9D5-BD8D1EAF8ECC}">
      <dgm:prSet phldrT="[Text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7C0BA536-3199-4107-BCE8-37FF19B55DA5}" type="parTrans" cxnId="{6CBEC84E-227C-406A-9034-7D46D8EBFC3A}">
      <dgm:prSet/>
      <dgm:spPr/>
      <dgm:t>
        <a:bodyPr/>
        <a:lstStyle/>
        <a:p>
          <a:endParaRPr lang="en-IL"/>
        </a:p>
      </dgm:t>
    </dgm:pt>
    <dgm:pt modelId="{C101EFDB-2E4C-4F38-BED7-17A120FB944A}" type="sibTrans" cxnId="{6CBEC84E-227C-406A-9034-7D46D8EBFC3A}">
      <dgm:prSet/>
      <dgm:spPr/>
      <dgm:t>
        <a:bodyPr/>
        <a:lstStyle/>
        <a:p>
          <a:endParaRPr lang="en-IL"/>
        </a:p>
      </dgm:t>
    </dgm:pt>
    <dgm:pt modelId="{B85A6D7D-1A8A-46D6-B057-A34075B14E29}" type="pres">
      <dgm:prSet presAssocID="{E7B7A2DB-6EC8-45D1-83B8-0C7B387A90C7}" presName="cycle" presStyleCnt="0">
        <dgm:presLayoutVars>
          <dgm:dir/>
          <dgm:resizeHandles val="exact"/>
        </dgm:presLayoutVars>
      </dgm:prSet>
      <dgm:spPr/>
    </dgm:pt>
    <dgm:pt modelId="{4B425342-2D5F-4657-9B96-0BBEEFF8C4A3}" type="pres">
      <dgm:prSet presAssocID="{D257D845-0258-496F-88F8-D4122F12B678}" presName="node" presStyleLbl="node1" presStyleIdx="0" presStyleCnt="7">
        <dgm:presLayoutVars>
          <dgm:bulletEnabled val="1"/>
        </dgm:presLayoutVars>
      </dgm:prSet>
      <dgm:spPr/>
    </dgm:pt>
    <dgm:pt modelId="{4A76F4BB-43E4-4787-93C9-6FA59F1491FE}" type="pres">
      <dgm:prSet presAssocID="{833E43AE-F773-445D-8BAA-D7DD779F54AA}" presName="sibTrans" presStyleLbl="sibTrans2D1" presStyleIdx="0" presStyleCnt="7"/>
      <dgm:spPr/>
    </dgm:pt>
    <dgm:pt modelId="{E1C78453-3EB6-47A0-BE66-A24D18BE6AA1}" type="pres">
      <dgm:prSet presAssocID="{833E43AE-F773-445D-8BAA-D7DD779F54AA}" presName="connectorText" presStyleLbl="sibTrans2D1" presStyleIdx="0" presStyleCnt="7"/>
      <dgm:spPr/>
    </dgm:pt>
    <dgm:pt modelId="{393E85C3-793B-44F8-980E-62C59B3DEB12}" type="pres">
      <dgm:prSet presAssocID="{A190ECC2-9050-4555-B963-BF4FF1829AC3}" presName="node" presStyleLbl="node1" presStyleIdx="1" presStyleCnt="7">
        <dgm:presLayoutVars>
          <dgm:bulletEnabled val="1"/>
        </dgm:presLayoutVars>
      </dgm:prSet>
      <dgm:spPr/>
    </dgm:pt>
    <dgm:pt modelId="{4014599E-FF5A-4D2C-B676-96813E006683}" type="pres">
      <dgm:prSet presAssocID="{DC3503F3-E86E-4C39-B0A0-38A1E1DAF8B9}" presName="sibTrans" presStyleLbl="sibTrans2D1" presStyleIdx="1" presStyleCnt="7"/>
      <dgm:spPr/>
    </dgm:pt>
    <dgm:pt modelId="{AC912915-AA06-4CEC-AC3E-007F323518FB}" type="pres">
      <dgm:prSet presAssocID="{DC3503F3-E86E-4C39-B0A0-38A1E1DAF8B9}" presName="connectorText" presStyleLbl="sibTrans2D1" presStyleIdx="1" presStyleCnt="7"/>
      <dgm:spPr/>
    </dgm:pt>
    <dgm:pt modelId="{986110F6-50FF-4BAF-B187-1F75CE78B17F}" type="pres">
      <dgm:prSet presAssocID="{BF4E8EFE-99C7-4363-8C67-77EB7D33D69B}" presName="node" presStyleLbl="node1" presStyleIdx="2" presStyleCnt="7">
        <dgm:presLayoutVars>
          <dgm:bulletEnabled val="1"/>
        </dgm:presLayoutVars>
      </dgm:prSet>
      <dgm:spPr/>
    </dgm:pt>
    <dgm:pt modelId="{332364AA-A6F5-45F9-83D3-1FB82CF51453}" type="pres">
      <dgm:prSet presAssocID="{65EFF9E8-A5E4-40C5-995A-F982C52A3F96}" presName="sibTrans" presStyleLbl="sibTrans2D1" presStyleIdx="2" presStyleCnt="7"/>
      <dgm:spPr/>
    </dgm:pt>
    <dgm:pt modelId="{A822B34B-8905-46E7-B331-F23B9EE3C7E1}" type="pres">
      <dgm:prSet presAssocID="{65EFF9E8-A5E4-40C5-995A-F982C52A3F96}" presName="connectorText" presStyleLbl="sibTrans2D1" presStyleIdx="2" presStyleCnt="7"/>
      <dgm:spPr/>
    </dgm:pt>
    <dgm:pt modelId="{E4BB77EA-B3C8-4E41-BE80-8A4727272FF2}" type="pres">
      <dgm:prSet presAssocID="{23B8C5CB-67C9-42B4-9E34-B31401C6415F}" presName="node" presStyleLbl="node1" presStyleIdx="3" presStyleCnt="7">
        <dgm:presLayoutVars>
          <dgm:bulletEnabled val="1"/>
        </dgm:presLayoutVars>
      </dgm:prSet>
      <dgm:spPr/>
    </dgm:pt>
    <dgm:pt modelId="{709052CA-FA61-4021-A540-47805857DA31}" type="pres">
      <dgm:prSet presAssocID="{2FFE8EA3-6D47-409B-8967-3DDA99D516EA}" presName="sibTrans" presStyleLbl="sibTrans2D1" presStyleIdx="3" presStyleCnt="7"/>
      <dgm:spPr/>
    </dgm:pt>
    <dgm:pt modelId="{91FDA229-2CA8-4E79-B959-87612A68A812}" type="pres">
      <dgm:prSet presAssocID="{2FFE8EA3-6D47-409B-8967-3DDA99D516EA}" presName="connectorText" presStyleLbl="sibTrans2D1" presStyleIdx="3" presStyleCnt="7"/>
      <dgm:spPr/>
    </dgm:pt>
    <dgm:pt modelId="{E62A7A94-A1F6-45BF-9108-BCC1CEB33ADB}" type="pres">
      <dgm:prSet presAssocID="{27CE0AF0-3B5C-4B3E-A9D5-BD8D1EAF8ECC}" presName="node" presStyleLbl="node1" presStyleIdx="4" presStyleCnt="7">
        <dgm:presLayoutVars>
          <dgm:bulletEnabled val="1"/>
        </dgm:presLayoutVars>
      </dgm:prSet>
      <dgm:spPr/>
    </dgm:pt>
    <dgm:pt modelId="{C3B77A9D-1894-4E63-A6E1-8A1ED7C59B2D}" type="pres">
      <dgm:prSet presAssocID="{C101EFDB-2E4C-4F38-BED7-17A120FB944A}" presName="sibTrans" presStyleLbl="sibTrans2D1" presStyleIdx="4" presStyleCnt="7"/>
      <dgm:spPr/>
    </dgm:pt>
    <dgm:pt modelId="{1D50A759-FDCE-4D1B-BD7C-AC69AA854E75}" type="pres">
      <dgm:prSet presAssocID="{C101EFDB-2E4C-4F38-BED7-17A120FB944A}" presName="connectorText" presStyleLbl="sibTrans2D1" presStyleIdx="4" presStyleCnt="7"/>
      <dgm:spPr/>
    </dgm:pt>
    <dgm:pt modelId="{6A1E809F-C40F-4DC9-9C80-D4277A6E9864}" type="pres">
      <dgm:prSet presAssocID="{B25D1860-ECA4-4693-8ED1-3C6494CC4075}" presName="node" presStyleLbl="node1" presStyleIdx="5" presStyleCnt="7">
        <dgm:presLayoutVars>
          <dgm:bulletEnabled val="1"/>
        </dgm:presLayoutVars>
      </dgm:prSet>
      <dgm:spPr/>
    </dgm:pt>
    <dgm:pt modelId="{15CA2C39-B701-40EE-9E7E-38D1ADE3B2D4}" type="pres">
      <dgm:prSet presAssocID="{9811E29D-145C-4262-B3ED-16515073B6E0}" presName="sibTrans" presStyleLbl="sibTrans2D1" presStyleIdx="5" presStyleCnt="7"/>
      <dgm:spPr/>
    </dgm:pt>
    <dgm:pt modelId="{41BAD4A0-1157-4975-ABC7-A6F5C3657EDA}" type="pres">
      <dgm:prSet presAssocID="{9811E29D-145C-4262-B3ED-16515073B6E0}" presName="connectorText" presStyleLbl="sibTrans2D1" presStyleIdx="5" presStyleCnt="7"/>
      <dgm:spPr/>
    </dgm:pt>
    <dgm:pt modelId="{A0114842-EE5E-4570-ABF1-1D77E0F217C3}" type="pres">
      <dgm:prSet presAssocID="{878FE172-723E-4F73-9732-D2FD4C0438D4}" presName="node" presStyleLbl="node1" presStyleIdx="6" presStyleCnt="7">
        <dgm:presLayoutVars>
          <dgm:bulletEnabled val="1"/>
        </dgm:presLayoutVars>
      </dgm:prSet>
      <dgm:spPr/>
    </dgm:pt>
    <dgm:pt modelId="{B78B1B38-7740-45C3-B384-018BB9F258AB}" type="pres">
      <dgm:prSet presAssocID="{060C5AD4-F807-4A2A-B100-F1A667F39CCB}" presName="sibTrans" presStyleLbl="sibTrans2D1" presStyleIdx="6" presStyleCnt="7"/>
      <dgm:spPr/>
    </dgm:pt>
    <dgm:pt modelId="{0A080D08-E75C-4112-8626-F7C8969EFE11}" type="pres">
      <dgm:prSet presAssocID="{060C5AD4-F807-4A2A-B100-F1A667F39CCB}" presName="connectorText" presStyleLbl="sibTrans2D1" presStyleIdx="6" presStyleCnt="7"/>
      <dgm:spPr/>
    </dgm:pt>
  </dgm:ptLst>
  <dgm:cxnLst>
    <dgm:cxn modelId="{15593407-D170-40DC-8E2F-E13FFB5F1352}" type="presOf" srcId="{DC3503F3-E86E-4C39-B0A0-38A1E1DAF8B9}" destId="{4014599E-FF5A-4D2C-B676-96813E006683}" srcOrd="0" destOrd="0" presId="urn:microsoft.com/office/officeart/2005/8/layout/cycle2"/>
    <dgm:cxn modelId="{BC1BE20F-8C62-44FF-BE5D-548D6623FBA9}" srcId="{E7B7A2DB-6EC8-45D1-83B8-0C7B387A90C7}" destId="{878FE172-723E-4F73-9732-D2FD4C0438D4}" srcOrd="6" destOrd="0" parTransId="{C2C50B0A-8464-4F87-915C-BDF02D4941F3}" sibTransId="{060C5AD4-F807-4A2A-B100-F1A667F39CCB}"/>
    <dgm:cxn modelId="{1628CC21-0108-4A1E-A7F8-846CA47D8B4F}" type="presOf" srcId="{833E43AE-F773-445D-8BAA-D7DD779F54AA}" destId="{E1C78453-3EB6-47A0-BE66-A24D18BE6AA1}" srcOrd="1" destOrd="0" presId="urn:microsoft.com/office/officeart/2005/8/layout/cycle2"/>
    <dgm:cxn modelId="{D657B825-1D52-46A2-AD9A-CCC5C911A51D}" type="presOf" srcId="{2FFE8EA3-6D47-409B-8967-3DDA99D516EA}" destId="{709052CA-FA61-4021-A540-47805857DA31}" srcOrd="0" destOrd="0" presId="urn:microsoft.com/office/officeart/2005/8/layout/cycle2"/>
    <dgm:cxn modelId="{8E9B0131-2D92-450E-8EB4-3D6FEC8C178D}" type="presOf" srcId="{D257D845-0258-496F-88F8-D4122F12B678}" destId="{4B425342-2D5F-4657-9B96-0BBEEFF8C4A3}" srcOrd="0" destOrd="0" presId="urn:microsoft.com/office/officeart/2005/8/layout/cycle2"/>
    <dgm:cxn modelId="{9D980E37-37A0-4804-BC78-3DD7D83AC7D4}" srcId="{E7B7A2DB-6EC8-45D1-83B8-0C7B387A90C7}" destId="{B25D1860-ECA4-4693-8ED1-3C6494CC4075}" srcOrd="5" destOrd="0" parTransId="{FDD88BE0-2B05-44DD-BA53-26971022BF31}" sibTransId="{9811E29D-145C-4262-B3ED-16515073B6E0}"/>
    <dgm:cxn modelId="{493D4A3B-FED3-47F1-9FD9-4229386418BD}" type="presOf" srcId="{DC3503F3-E86E-4C39-B0A0-38A1E1DAF8B9}" destId="{AC912915-AA06-4CEC-AC3E-007F323518FB}" srcOrd="1" destOrd="0" presId="urn:microsoft.com/office/officeart/2005/8/layout/cycle2"/>
    <dgm:cxn modelId="{DB88B668-CBDF-4A8E-9A97-D8E6C25C5946}" srcId="{E7B7A2DB-6EC8-45D1-83B8-0C7B387A90C7}" destId="{A190ECC2-9050-4555-B963-BF4FF1829AC3}" srcOrd="1" destOrd="0" parTransId="{C4D52979-2F60-42A5-8A8D-7D97EFDAD1E9}" sibTransId="{DC3503F3-E86E-4C39-B0A0-38A1E1DAF8B9}"/>
    <dgm:cxn modelId="{C6CC086A-4E97-426F-9565-22B5EC340353}" type="presOf" srcId="{060C5AD4-F807-4A2A-B100-F1A667F39CCB}" destId="{0A080D08-E75C-4112-8626-F7C8969EFE11}" srcOrd="1" destOrd="0" presId="urn:microsoft.com/office/officeart/2005/8/layout/cycle2"/>
    <dgm:cxn modelId="{27CDC56A-957F-4991-B17C-6DF1A72311CE}" type="presOf" srcId="{A190ECC2-9050-4555-B963-BF4FF1829AC3}" destId="{393E85C3-793B-44F8-980E-62C59B3DEB12}" srcOrd="0" destOrd="0" presId="urn:microsoft.com/office/officeart/2005/8/layout/cycle2"/>
    <dgm:cxn modelId="{6CBEC84E-227C-406A-9034-7D46D8EBFC3A}" srcId="{E7B7A2DB-6EC8-45D1-83B8-0C7B387A90C7}" destId="{27CE0AF0-3B5C-4B3E-A9D5-BD8D1EAF8ECC}" srcOrd="4" destOrd="0" parTransId="{7C0BA536-3199-4107-BCE8-37FF19B55DA5}" sibTransId="{C101EFDB-2E4C-4F38-BED7-17A120FB944A}"/>
    <dgm:cxn modelId="{E9368957-6123-4CA8-96B3-8791E23FBB4E}" type="presOf" srcId="{060C5AD4-F807-4A2A-B100-F1A667F39CCB}" destId="{B78B1B38-7740-45C3-B384-018BB9F258AB}" srcOrd="0" destOrd="0" presId="urn:microsoft.com/office/officeart/2005/8/layout/cycle2"/>
    <dgm:cxn modelId="{49E2807F-594E-4F0C-B6F9-6ED3CAB9627B}" type="presOf" srcId="{C101EFDB-2E4C-4F38-BED7-17A120FB944A}" destId="{C3B77A9D-1894-4E63-A6E1-8A1ED7C59B2D}" srcOrd="0" destOrd="0" presId="urn:microsoft.com/office/officeart/2005/8/layout/cycle2"/>
    <dgm:cxn modelId="{AF40449F-839E-4E8D-9F7F-46E0757898AF}" type="presOf" srcId="{2FFE8EA3-6D47-409B-8967-3DDA99D516EA}" destId="{91FDA229-2CA8-4E79-B959-87612A68A812}" srcOrd="1" destOrd="0" presId="urn:microsoft.com/office/officeart/2005/8/layout/cycle2"/>
    <dgm:cxn modelId="{DE1D06A2-4A2C-4B6D-9589-EDEDA5E9150E}" type="presOf" srcId="{9811E29D-145C-4262-B3ED-16515073B6E0}" destId="{15CA2C39-B701-40EE-9E7E-38D1ADE3B2D4}" srcOrd="0" destOrd="0" presId="urn:microsoft.com/office/officeart/2005/8/layout/cycle2"/>
    <dgm:cxn modelId="{CFE062AA-BCEB-432E-A1E1-3388419EC57F}" type="presOf" srcId="{65EFF9E8-A5E4-40C5-995A-F982C52A3F96}" destId="{332364AA-A6F5-45F9-83D3-1FB82CF51453}" srcOrd="0" destOrd="0" presId="urn:microsoft.com/office/officeart/2005/8/layout/cycle2"/>
    <dgm:cxn modelId="{47D2A4B1-E38E-4E46-9514-912B110E91C9}" type="presOf" srcId="{B25D1860-ECA4-4693-8ED1-3C6494CC4075}" destId="{6A1E809F-C40F-4DC9-9C80-D4277A6E9864}" srcOrd="0" destOrd="0" presId="urn:microsoft.com/office/officeart/2005/8/layout/cycle2"/>
    <dgm:cxn modelId="{F40064B4-5A6C-4752-AD5A-55CA37BCA998}" type="presOf" srcId="{27CE0AF0-3B5C-4B3E-A9D5-BD8D1EAF8ECC}" destId="{E62A7A94-A1F6-45BF-9108-BCC1CEB33ADB}" srcOrd="0" destOrd="0" presId="urn:microsoft.com/office/officeart/2005/8/layout/cycle2"/>
    <dgm:cxn modelId="{0B402FC0-223B-4965-B856-09C3AFAC0E57}" type="presOf" srcId="{BF4E8EFE-99C7-4363-8C67-77EB7D33D69B}" destId="{986110F6-50FF-4BAF-B187-1F75CE78B17F}" srcOrd="0" destOrd="0" presId="urn:microsoft.com/office/officeart/2005/8/layout/cycle2"/>
    <dgm:cxn modelId="{2AF430CF-59B8-4FBF-AB56-5D27653E4B2F}" type="presOf" srcId="{9811E29D-145C-4262-B3ED-16515073B6E0}" destId="{41BAD4A0-1157-4975-ABC7-A6F5C3657EDA}" srcOrd="1" destOrd="0" presId="urn:microsoft.com/office/officeart/2005/8/layout/cycle2"/>
    <dgm:cxn modelId="{FCAA2ED0-646F-46F4-B457-8E5867AE051E}" type="presOf" srcId="{833E43AE-F773-445D-8BAA-D7DD779F54AA}" destId="{4A76F4BB-43E4-4787-93C9-6FA59F1491FE}" srcOrd="0" destOrd="0" presId="urn:microsoft.com/office/officeart/2005/8/layout/cycle2"/>
    <dgm:cxn modelId="{B95BE1D0-3A2E-4DC2-ADAE-CA9C2A4DF848}" type="presOf" srcId="{23B8C5CB-67C9-42B4-9E34-B31401C6415F}" destId="{E4BB77EA-B3C8-4E41-BE80-8A4727272FF2}" srcOrd="0" destOrd="0" presId="urn:microsoft.com/office/officeart/2005/8/layout/cycle2"/>
    <dgm:cxn modelId="{48016FD4-D2CB-4A55-A804-03873B0A7F5B}" srcId="{E7B7A2DB-6EC8-45D1-83B8-0C7B387A90C7}" destId="{BF4E8EFE-99C7-4363-8C67-77EB7D33D69B}" srcOrd="2" destOrd="0" parTransId="{9726289B-D14E-4098-BDB5-8DBEAE6A0AE8}" sibTransId="{65EFF9E8-A5E4-40C5-995A-F982C52A3F96}"/>
    <dgm:cxn modelId="{9359E3D9-E881-4CAB-8A2D-859B4C22089B}" type="presOf" srcId="{65EFF9E8-A5E4-40C5-995A-F982C52A3F96}" destId="{A822B34B-8905-46E7-B331-F23B9EE3C7E1}" srcOrd="1" destOrd="0" presId="urn:microsoft.com/office/officeart/2005/8/layout/cycle2"/>
    <dgm:cxn modelId="{A64494E9-11C7-4F7C-B2EF-68C224017B92}" type="presOf" srcId="{E7B7A2DB-6EC8-45D1-83B8-0C7B387A90C7}" destId="{B85A6D7D-1A8A-46D6-B057-A34075B14E29}" srcOrd="0" destOrd="0" presId="urn:microsoft.com/office/officeart/2005/8/layout/cycle2"/>
    <dgm:cxn modelId="{7F6DC0EC-2E3A-4D1D-81D0-DC4CAF982B48}" srcId="{E7B7A2DB-6EC8-45D1-83B8-0C7B387A90C7}" destId="{23B8C5CB-67C9-42B4-9E34-B31401C6415F}" srcOrd="3" destOrd="0" parTransId="{D47EE7E9-8CD9-4E3F-A3DD-5FA3F748EBBE}" sibTransId="{2FFE8EA3-6D47-409B-8967-3DDA99D516EA}"/>
    <dgm:cxn modelId="{72D851ED-E207-462C-86BB-AE21C16D6653}" srcId="{E7B7A2DB-6EC8-45D1-83B8-0C7B387A90C7}" destId="{D257D845-0258-496F-88F8-D4122F12B678}" srcOrd="0" destOrd="0" parTransId="{F57663C6-2BC6-4FD6-834E-892612142DDF}" sibTransId="{833E43AE-F773-445D-8BAA-D7DD779F54AA}"/>
    <dgm:cxn modelId="{09E8B7F0-1137-495E-B66E-D50FB92117E0}" type="presOf" srcId="{C101EFDB-2E4C-4F38-BED7-17A120FB944A}" destId="{1D50A759-FDCE-4D1B-BD7C-AC69AA854E75}" srcOrd="1" destOrd="0" presId="urn:microsoft.com/office/officeart/2005/8/layout/cycle2"/>
    <dgm:cxn modelId="{F34FF0FD-3548-4575-9FB0-1042D85289E1}" type="presOf" srcId="{878FE172-723E-4F73-9732-D2FD4C0438D4}" destId="{A0114842-EE5E-4570-ABF1-1D77E0F217C3}" srcOrd="0" destOrd="0" presId="urn:microsoft.com/office/officeart/2005/8/layout/cycle2"/>
    <dgm:cxn modelId="{7F15BB31-59E9-4E3E-8C12-F1E776B9863A}" type="presParOf" srcId="{B85A6D7D-1A8A-46D6-B057-A34075B14E29}" destId="{4B425342-2D5F-4657-9B96-0BBEEFF8C4A3}" srcOrd="0" destOrd="0" presId="urn:microsoft.com/office/officeart/2005/8/layout/cycle2"/>
    <dgm:cxn modelId="{3B0D2E7C-74D5-4F8D-B048-6167AA6BF682}" type="presParOf" srcId="{B85A6D7D-1A8A-46D6-B057-A34075B14E29}" destId="{4A76F4BB-43E4-4787-93C9-6FA59F1491FE}" srcOrd="1" destOrd="0" presId="urn:microsoft.com/office/officeart/2005/8/layout/cycle2"/>
    <dgm:cxn modelId="{24DBF4A0-6206-405A-AAEE-A7447A13F18D}" type="presParOf" srcId="{4A76F4BB-43E4-4787-93C9-6FA59F1491FE}" destId="{E1C78453-3EB6-47A0-BE66-A24D18BE6AA1}" srcOrd="0" destOrd="0" presId="urn:microsoft.com/office/officeart/2005/8/layout/cycle2"/>
    <dgm:cxn modelId="{8D940B4F-35B3-4148-B11C-85620AB24791}" type="presParOf" srcId="{B85A6D7D-1A8A-46D6-B057-A34075B14E29}" destId="{393E85C3-793B-44F8-980E-62C59B3DEB12}" srcOrd="2" destOrd="0" presId="urn:microsoft.com/office/officeart/2005/8/layout/cycle2"/>
    <dgm:cxn modelId="{13BAA97F-CECF-4B92-A6FD-7A55B8110D36}" type="presParOf" srcId="{B85A6D7D-1A8A-46D6-B057-A34075B14E29}" destId="{4014599E-FF5A-4D2C-B676-96813E006683}" srcOrd="3" destOrd="0" presId="urn:microsoft.com/office/officeart/2005/8/layout/cycle2"/>
    <dgm:cxn modelId="{0CFD1973-C679-43E4-8077-7FAC9750EE10}" type="presParOf" srcId="{4014599E-FF5A-4D2C-B676-96813E006683}" destId="{AC912915-AA06-4CEC-AC3E-007F323518FB}" srcOrd="0" destOrd="0" presId="urn:microsoft.com/office/officeart/2005/8/layout/cycle2"/>
    <dgm:cxn modelId="{E41B05F4-3E0F-4E1A-872C-0254A2964F6B}" type="presParOf" srcId="{B85A6D7D-1A8A-46D6-B057-A34075B14E29}" destId="{986110F6-50FF-4BAF-B187-1F75CE78B17F}" srcOrd="4" destOrd="0" presId="urn:microsoft.com/office/officeart/2005/8/layout/cycle2"/>
    <dgm:cxn modelId="{C87A7B0F-F74E-4471-8B6C-2AFBC95D0E3E}" type="presParOf" srcId="{B85A6D7D-1A8A-46D6-B057-A34075B14E29}" destId="{332364AA-A6F5-45F9-83D3-1FB82CF51453}" srcOrd="5" destOrd="0" presId="urn:microsoft.com/office/officeart/2005/8/layout/cycle2"/>
    <dgm:cxn modelId="{AD365F65-F05F-494A-AE92-237566D47EE8}" type="presParOf" srcId="{332364AA-A6F5-45F9-83D3-1FB82CF51453}" destId="{A822B34B-8905-46E7-B331-F23B9EE3C7E1}" srcOrd="0" destOrd="0" presId="urn:microsoft.com/office/officeart/2005/8/layout/cycle2"/>
    <dgm:cxn modelId="{30C0B17F-DE0B-4D39-874A-3325B079466F}" type="presParOf" srcId="{B85A6D7D-1A8A-46D6-B057-A34075B14E29}" destId="{E4BB77EA-B3C8-4E41-BE80-8A4727272FF2}" srcOrd="6" destOrd="0" presId="urn:microsoft.com/office/officeart/2005/8/layout/cycle2"/>
    <dgm:cxn modelId="{FEEA3141-B7C8-43B7-B136-356B61227087}" type="presParOf" srcId="{B85A6D7D-1A8A-46D6-B057-A34075B14E29}" destId="{709052CA-FA61-4021-A540-47805857DA31}" srcOrd="7" destOrd="0" presId="urn:microsoft.com/office/officeart/2005/8/layout/cycle2"/>
    <dgm:cxn modelId="{1C0E4718-FBF5-4B47-BD1B-F1079D5A8D16}" type="presParOf" srcId="{709052CA-FA61-4021-A540-47805857DA31}" destId="{91FDA229-2CA8-4E79-B959-87612A68A812}" srcOrd="0" destOrd="0" presId="urn:microsoft.com/office/officeart/2005/8/layout/cycle2"/>
    <dgm:cxn modelId="{92524055-6E23-4EDD-81F5-6C18FA45308F}" type="presParOf" srcId="{B85A6D7D-1A8A-46D6-B057-A34075B14E29}" destId="{E62A7A94-A1F6-45BF-9108-BCC1CEB33ADB}" srcOrd="8" destOrd="0" presId="urn:microsoft.com/office/officeart/2005/8/layout/cycle2"/>
    <dgm:cxn modelId="{2A2C8380-157D-4D14-B6FD-5DC9B0D5BAB7}" type="presParOf" srcId="{B85A6D7D-1A8A-46D6-B057-A34075B14E29}" destId="{C3B77A9D-1894-4E63-A6E1-8A1ED7C59B2D}" srcOrd="9" destOrd="0" presId="urn:microsoft.com/office/officeart/2005/8/layout/cycle2"/>
    <dgm:cxn modelId="{012B6881-D990-430C-A713-43A252A4DE99}" type="presParOf" srcId="{C3B77A9D-1894-4E63-A6E1-8A1ED7C59B2D}" destId="{1D50A759-FDCE-4D1B-BD7C-AC69AA854E75}" srcOrd="0" destOrd="0" presId="urn:microsoft.com/office/officeart/2005/8/layout/cycle2"/>
    <dgm:cxn modelId="{36CAE895-5994-45D4-85AF-E3209805527A}" type="presParOf" srcId="{B85A6D7D-1A8A-46D6-B057-A34075B14E29}" destId="{6A1E809F-C40F-4DC9-9C80-D4277A6E9864}" srcOrd="10" destOrd="0" presId="urn:microsoft.com/office/officeart/2005/8/layout/cycle2"/>
    <dgm:cxn modelId="{E812B54C-4664-4737-B37B-2A2703BD39C8}" type="presParOf" srcId="{B85A6D7D-1A8A-46D6-B057-A34075B14E29}" destId="{15CA2C39-B701-40EE-9E7E-38D1ADE3B2D4}" srcOrd="11" destOrd="0" presId="urn:microsoft.com/office/officeart/2005/8/layout/cycle2"/>
    <dgm:cxn modelId="{606C9DC7-DEC6-4703-9941-06F87E5FCCBA}" type="presParOf" srcId="{15CA2C39-B701-40EE-9E7E-38D1ADE3B2D4}" destId="{41BAD4A0-1157-4975-ABC7-A6F5C3657EDA}" srcOrd="0" destOrd="0" presId="urn:microsoft.com/office/officeart/2005/8/layout/cycle2"/>
    <dgm:cxn modelId="{6AA162FD-11F1-47F4-99CB-5951C9D76D9B}" type="presParOf" srcId="{B85A6D7D-1A8A-46D6-B057-A34075B14E29}" destId="{A0114842-EE5E-4570-ABF1-1D77E0F217C3}" srcOrd="12" destOrd="0" presId="urn:microsoft.com/office/officeart/2005/8/layout/cycle2"/>
    <dgm:cxn modelId="{4781654F-48FE-4D9E-97F4-CAB9C3CDB640}" type="presParOf" srcId="{B85A6D7D-1A8A-46D6-B057-A34075B14E29}" destId="{B78B1B38-7740-45C3-B384-018BB9F258AB}" srcOrd="13" destOrd="0" presId="urn:microsoft.com/office/officeart/2005/8/layout/cycle2"/>
    <dgm:cxn modelId="{F3FE4198-BFAE-453D-942B-9FBBF36A249D}" type="presParOf" srcId="{B78B1B38-7740-45C3-B384-018BB9F258AB}" destId="{0A080D08-E75C-4112-8626-F7C8969EFE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B7A2DB-6EC8-45D1-83B8-0C7B387A90C7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D257D845-0258-496F-88F8-D4122F12B678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D257D845-0258-496F-88F8-D4122F12B678}">
          <dgm:prSet phldrT="[Text]"/>
          <dgm:spPr/>
          <dgm:t>
            <a:bodyPr/>
            <a:lstStyle/>
            <a:p>
              <a:r>
                <a:rPr lang="en-US" b="0" i="0" dirty="0">
                  <a:latin typeface="Cambria Math" panose="02040503050406030204" pitchFamily="18" charset="0"/>
                </a:rPr>
                <a:t>𝑣_1</a:t>
              </a:r>
              <a:endParaRPr lang="en-IL" dirty="0"/>
            </a:p>
          </dgm:t>
        </dgm:pt>
      </mc:Fallback>
    </mc:AlternateContent>
    <dgm:pt modelId="{F57663C6-2BC6-4FD6-834E-892612142DDF}" type="parTrans" cxnId="{72D851ED-E207-462C-86BB-AE21C16D6653}">
      <dgm:prSet/>
      <dgm:spPr/>
      <dgm:t>
        <a:bodyPr/>
        <a:lstStyle/>
        <a:p>
          <a:endParaRPr lang="en-IL"/>
        </a:p>
      </dgm:t>
    </dgm:pt>
    <dgm:pt modelId="{833E43AE-F773-445D-8BAA-D7DD779F54AA}" type="sibTrans" cxnId="{72D851ED-E207-462C-86BB-AE21C16D6653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B25D1860-ECA4-4693-8ED1-3C6494CC407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B25D1860-ECA4-4693-8ED1-3C6494CC4075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𝑣_(𝑁−2)</a:t>
              </a:r>
              <a:endParaRPr lang="en-IL" dirty="0"/>
            </a:p>
          </dgm:t>
        </dgm:pt>
      </mc:Fallback>
    </mc:AlternateContent>
    <dgm:pt modelId="{FDD88BE0-2B05-44DD-BA53-26971022BF31}" type="parTrans" cxnId="{9D980E37-37A0-4804-BC78-3DD7D83AC7D4}">
      <dgm:prSet/>
      <dgm:spPr/>
      <dgm:t>
        <a:bodyPr/>
        <a:lstStyle/>
        <a:p>
          <a:endParaRPr lang="en-IL"/>
        </a:p>
      </dgm:t>
    </dgm:pt>
    <dgm:pt modelId="{9811E29D-145C-4262-B3ED-16515073B6E0}" type="sibTrans" cxnId="{9D980E37-37A0-4804-BC78-3DD7D83AC7D4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878FE172-723E-4F73-9732-D2FD4C0438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878FE172-723E-4F73-9732-D2FD4C0438D4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𝑣</a:t>
              </a:r>
              <a:r>
                <a:rPr lang="he-IL" b="0" i="0">
                  <a:latin typeface="Cambria Math" panose="02040503050406030204" pitchFamily="18" charset="0"/>
                </a:rPr>
                <a:t>_</a:t>
              </a:r>
              <a:r>
                <a:rPr lang="en-US" b="0" i="0">
                  <a:latin typeface="Cambria Math" panose="02040503050406030204" pitchFamily="18" charset="0"/>
                </a:rPr>
                <a:t>𝑁</a:t>
              </a:r>
              <a:endParaRPr lang="en-IL" dirty="0"/>
            </a:p>
          </dgm:t>
        </dgm:pt>
      </mc:Fallback>
    </mc:AlternateContent>
    <dgm:pt modelId="{C2C50B0A-8464-4F87-915C-BDF02D4941F3}" type="parTrans" cxnId="{BC1BE20F-8C62-44FF-BE5D-548D6623FBA9}">
      <dgm:prSet/>
      <dgm:spPr/>
      <dgm:t>
        <a:bodyPr/>
        <a:lstStyle/>
        <a:p>
          <a:endParaRPr lang="en-IL"/>
        </a:p>
      </dgm:t>
    </dgm:pt>
    <dgm:pt modelId="{060C5AD4-F807-4A2A-B100-F1A667F39CCB}" type="sibTrans" cxnId="{BC1BE20F-8C62-44FF-BE5D-548D6623FBA9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A190ECC2-9050-4555-B963-BF4FF1829AC3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A190ECC2-9050-4555-B963-BF4FF1829AC3}">
          <dgm:prSet phldrT="[Text]"/>
          <dgm:spPr/>
          <dgm:t>
            <a:bodyPr/>
            <a:lstStyle/>
            <a:p>
              <a:r>
                <a:rPr lang="en-US" b="0" i="0" dirty="0">
                  <a:latin typeface="Cambria Math" panose="02040503050406030204" pitchFamily="18" charset="0"/>
                </a:rPr>
                <a:t>𝑣_2</a:t>
              </a:r>
              <a:endParaRPr lang="en-IL" dirty="0"/>
            </a:p>
          </dgm:t>
        </dgm:pt>
      </mc:Fallback>
    </mc:AlternateContent>
    <dgm:pt modelId="{C4D52979-2F60-42A5-8A8D-7D97EFDAD1E9}" type="parTrans" cxnId="{DB88B668-CBDF-4A8E-9A97-D8E6C25C5946}">
      <dgm:prSet/>
      <dgm:spPr/>
      <dgm:t>
        <a:bodyPr/>
        <a:lstStyle/>
        <a:p>
          <a:endParaRPr lang="en-IL"/>
        </a:p>
      </dgm:t>
    </dgm:pt>
    <dgm:pt modelId="{DC3503F3-E86E-4C39-B0A0-38A1E1DAF8B9}" type="sibTrans" cxnId="{DB88B668-CBDF-4A8E-9A97-D8E6C25C5946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BF4E8EFE-99C7-4363-8C67-77EB7D33D69B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BF4E8EFE-99C7-4363-8C67-77EB7D33D69B}">
          <dgm:prSet phldrT="[Text]"/>
          <dgm:spPr/>
          <dgm:t>
            <a:bodyPr/>
            <a:lstStyle/>
            <a:p>
              <a:r>
                <a:rPr lang="en-US" b="0" i="0" dirty="0">
                  <a:latin typeface="Cambria Math" panose="02040503050406030204" pitchFamily="18" charset="0"/>
                </a:rPr>
                <a:t>𝑣_3</a:t>
              </a:r>
              <a:endParaRPr lang="en-IL" dirty="0"/>
            </a:p>
          </dgm:t>
        </dgm:pt>
      </mc:Fallback>
    </mc:AlternateContent>
    <dgm:pt modelId="{9726289B-D14E-4098-BDB5-8DBEAE6A0AE8}" type="parTrans" cxnId="{48016FD4-D2CB-4A55-A804-03873B0A7F5B}">
      <dgm:prSet/>
      <dgm:spPr/>
      <dgm:t>
        <a:bodyPr/>
        <a:lstStyle/>
        <a:p>
          <a:endParaRPr lang="en-IL"/>
        </a:p>
      </dgm:t>
    </dgm:pt>
    <dgm:pt modelId="{65EFF9E8-A5E4-40C5-995A-F982C52A3F96}" type="sibTrans" cxnId="{48016FD4-D2CB-4A55-A804-03873B0A7F5B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23B8C5CB-67C9-42B4-9E34-B31401C6415F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23B8C5CB-67C9-42B4-9E34-B31401C6415F}">
          <dgm:prSet phldrT="[Text]"/>
          <dgm:spPr/>
          <dgm:t>
            <a:bodyPr/>
            <a:lstStyle/>
            <a:p>
              <a:r>
                <a:rPr lang="en-US" b="0" i="0" dirty="0">
                  <a:latin typeface="Cambria Math" panose="02040503050406030204" pitchFamily="18" charset="0"/>
                </a:rPr>
                <a:t>𝑣_4</a:t>
              </a:r>
              <a:endParaRPr lang="en-IL" dirty="0"/>
            </a:p>
          </dgm:t>
        </dgm:pt>
      </mc:Fallback>
    </mc:AlternateContent>
    <dgm:pt modelId="{D47EE7E9-8CD9-4E3F-A3DD-5FA3F748EBBE}" type="parTrans" cxnId="{7F6DC0EC-2E3A-4D1D-81D0-DC4CAF982B48}">
      <dgm:prSet/>
      <dgm:spPr/>
      <dgm:t>
        <a:bodyPr/>
        <a:lstStyle/>
        <a:p>
          <a:endParaRPr lang="en-IL"/>
        </a:p>
      </dgm:t>
    </dgm:pt>
    <dgm:pt modelId="{2FFE8EA3-6D47-409B-8967-3DDA99D516EA}" type="sibTrans" cxnId="{7F6DC0EC-2E3A-4D1D-81D0-DC4CAF982B48}">
      <dgm:prSet/>
      <dgm:spPr/>
      <dgm:t>
        <a:bodyPr/>
        <a:lstStyle/>
        <a:p>
          <a:endParaRPr lang="en-IL"/>
        </a:p>
      </dgm:t>
    </dgm:pt>
    <mc:AlternateContent xmlns:mc="http://schemas.openxmlformats.org/markup-compatibility/2006" xmlns:a14="http://schemas.microsoft.com/office/drawing/2010/main">
      <mc:Choice Requires="a14">
        <dgm:pt modelId="{27CE0AF0-3B5C-4B3E-A9D5-BD8D1EAF8EC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m:oMathPara>
              </a14:m>
              <a:endParaRPr lang="en-IL" dirty="0"/>
            </a:p>
          </dgm:t>
        </dgm:pt>
      </mc:Choice>
      <mc:Fallback xmlns="">
        <dgm:pt modelId="{27CE0AF0-3B5C-4B3E-A9D5-BD8D1EAF8ECC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𝑣_(𝑁−1)</a:t>
              </a:r>
              <a:endParaRPr lang="en-IL" dirty="0"/>
            </a:p>
          </dgm:t>
        </dgm:pt>
      </mc:Fallback>
    </mc:AlternateContent>
    <dgm:pt modelId="{7C0BA536-3199-4107-BCE8-37FF19B55DA5}" type="parTrans" cxnId="{6CBEC84E-227C-406A-9034-7D46D8EBFC3A}">
      <dgm:prSet/>
      <dgm:spPr/>
      <dgm:t>
        <a:bodyPr/>
        <a:lstStyle/>
        <a:p>
          <a:endParaRPr lang="en-IL"/>
        </a:p>
      </dgm:t>
    </dgm:pt>
    <dgm:pt modelId="{C101EFDB-2E4C-4F38-BED7-17A120FB944A}" type="sibTrans" cxnId="{6CBEC84E-227C-406A-9034-7D46D8EBFC3A}">
      <dgm:prSet/>
      <dgm:spPr/>
      <dgm:t>
        <a:bodyPr/>
        <a:lstStyle/>
        <a:p>
          <a:endParaRPr lang="en-IL"/>
        </a:p>
      </dgm:t>
    </dgm:pt>
    <dgm:pt modelId="{B85A6D7D-1A8A-46D6-B057-A34075B14E29}" type="pres">
      <dgm:prSet presAssocID="{E7B7A2DB-6EC8-45D1-83B8-0C7B387A90C7}" presName="cycle" presStyleCnt="0">
        <dgm:presLayoutVars>
          <dgm:dir/>
          <dgm:resizeHandles val="exact"/>
        </dgm:presLayoutVars>
      </dgm:prSet>
      <dgm:spPr/>
    </dgm:pt>
    <dgm:pt modelId="{4B425342-2D5F-4657-9B96-0BBEEFF8C4A3}" type="pres">
      <dgm:prSet presAssocID="{D257D845-0258-496F-88F8-D4122F12B678}" presName="node" presStyleLbl="node1" presStyleIdx="0" presStyleCnt="7">
        <dgm:presLayoutVars>
          <dgm:bulletEnabled val="1"/>
        </dgm:presLayoutVars>
      </dgm:prSet>
      <dgm:spPr/>
    </dgm:pt>
    <dgm:pt modelId="{4A76F4BB-43E4-4787-93C9-6FA59F1491FE}" type="pres">
      <dgm:prSet presAssocID="{833E43AE-F773-445D-8BAA-D7DD779F54AA}" presName="sibTrans" presStyleLbl="sibTrans2D1" presStyleIdx="0" presStyleCnt="7"/>
      <dgm:spPr/>
    </dgm:pt>
    <dgm:pt modelId="{E1C78453-3EB6-47A0-BE66-A24D18BE6AA1}" type="pres">
      <dgm:prSet presAssocID="{833E43AE-F773-445D-8BAA-D7DD779F54AA}" presName="connectorText" presStyleLbl="sibTrans2D1" presStyleIdx="0" presStyleCnt="7"/>
      <dgm:spPr/>
    </dgm:pt>
    <dgm:pt modelId="{393E85C3-793B-44F8-980E-62C59B3DEB12}" type="pres">
      <dgm:prSet presAssocID="{A190ECC2-9050-4555-B963-BF4FF1829AC3}" presName="node" presStyleLbl="node1" presStyleIdx="1" presStyleCnt="7">
        <dgm:presLayoutVars>
          <dgm:bulletEnabled val="1"/>
        </dgm:presLayoutVars>
      </dgm:prSet>
      <dgm:spPr/>
    </dgm:pt>
    <dgm:pt modelId="{4014599E-FF5A-4D2C-B676-96813E006683}" type="pres">
      <dgm:prSet presAssocID="{DC3503F3-E86E-4C39-B0A0-38A1E1DAF8B9}" presName="sibTrans" presStyleLbl="sibTrans2D1" presStyleIdx="1" presStyleCnt="7"/>
      <dgm:spPr/>
    </dgm:pt>
    <dgm:pt modelId="{AC912915-AA06-4CEC-AC3E-007F323518FB}" type="pres">
      <dgm:prSet presAssocID="{DC3503F3-E86E-4C39-B0A0-38A1E1DAF8B9}" presName="connectorText" presStyleLbl="sibTrans2D1" presStyleIdx="1" presStyleCnt="7"/>
      <dgm:spPr/>
    </dgm:pt>
    <dgm:pt modelId="{986110F6-50FF-4BAF-B187-1F75CE78B17F}" type="pres">
      <dgm:prSet presAssocID="{BF4E8EFE-99C7-4363-8C67-77EB7D33D69B}" presName="node" presStyleLbl="node1" presStyleIdx="2" presStyleCnt="7">
        <dgm:presLayoutVars>
          <dgm:bulletEnabled val="1"/>
        </dgm:presLayoutVars>
      </dgm:prSet>
      <dgm:spPr/>
    </dgm:pt>
    <dgm:pt modelId="{332364AA-A6F5-45F9-83D3-1FB82CF51453}" type="pres">
      <dgm:prSet presAssocID="{65EFF9E8-A5E4-40C5-995A-F982C52A3F96}" presName="sibTrans" presStyleLbl="sibTrans2D1" presStyleIdx="2" presStyleCnt="7"/>
      <dgm:spPr/>
    </dgm:pt>
    <dgm:pt modelId="{A822B34B-8905-46E7-B331-F23B9EE3C7E1}" type="pres">
      <dgm:prSet presAssocID="{65EFF9E8-A5E4-40C5-995A-F982C52A3F96}" presName="connectorText" presStyleLbl="sibTrans2D1" presStyleIdx="2" presStyleCnt="7"/>
      <dgm:spPr/>
    </dgm:pt>
    <dgm:pt modelId="{E4BB77EA-B3C8-4E41-BE80-8A4727272FF2}" type="pres">
      <dgm:prSet presAssocID="{23B8C5CB-67C9-42B4-9E34-B31401C6415F}" presName="node" presStyleLbl="node1" presStyleIdx="3" presStyleCnt="7">
        <dgm:presLayoutVars>
          <dgm:bulletEnabled val="1"/>
        </dgm:presLayoutVars>
      </dgm:prSet>
      <dgm:spPr/>
    </dgm:pt>
    <dgm:pt modelId="{709052CA-FA61-4021-A540-47805857DA31}" type="pres">
      <dgm:prSet presAssocID="{2FFE8EA3-6D47-409B-8967-3DDA99D516EA}" presName="sibTrans" presStyleLbl="sibTrans2D1" presStyleIdx="3" presStyleCnt="7"/>
      <dgm:spPr/>
    </dgm:pt>
    <dgm:pt modelId="{91FDA229-2CA8-4E79-B959-87612A68A812}" type="pres">
      <dgm:prSet presAssocID="{2FFE8EA3-6D47-409B-8967-3DDA99D516EA}" presName="connectorText" presStyleLbl="sibTrans2D1" presStyleIdx="3" presStyleCnt="7"/>
      <dgm:spPr/>
    </dgm:pt>
    <dgm:pt modelId="{E62A7A94-A1F6-45BF-9108-BCC1CEB33ADB}" type="pres">
      <dgm:prSet presAssocID="{27CE0AF0-3B5C-4B3E-A9D5-BD8D1EAF8ECC}" presName="node" presStyleLbl="node1" presStyleIdx="4" presStyleCnt="7">
        <dgm:presLayoutVars>
          <dgm:bulletEnabled val="1"/>
        </dgm:presLayoutVars>
      </dgm:prSet>
      <dgm:spPr/>
    </dgm:pt>
    <dgm:pt modelId="{C3B77A9D-1894-4E63-A6E1-8A1ED7C59B2D}" type="pres">
      <dgm:prSet presAssocID="{C101EFDB-2E4C-4F38-BED7-17A120FB944A}" presName="sibTrans" presStyleLbl="sibTrans2D1" presStyleIdx="4" presStyleCnt="7"/>
      <dgm:spPr/>
    </dgm:pt>
    <dgm:pt modelId="{1D50A759-FDCE-4D1B-BD7C-AC69AA854E75}" type="pres">
      <dgm:prSet presAssocID="{C101EFDB-2E4C-4F38-BED7-17A120FB944A}" presName="connectorText" presStyleLbl="sibTrans2D1" presStyleIdx="4" presStyleCnt="7"/>
      <dgm:spPr/>
    </dgm:pt>
    <dgm:pt modelId="{6A1E809F-C40F-4DC9-9C80-D4277A6E9864}" type="pres">
      <dgm:prSet presAssocID="{B25D1860-ECA4-4693-8ED1-3C6494CC4075}" presName="node" presStyleLbl="node1" presStyleIdx="5" presStyleCnt="7">
        <dgm:presLayoutVars>
          <dgm:bulletEnabled val="1"/>
        </dgm:presLayoutVars>
      </dgm:prSet>
      <dgm:spPr/>
    </dgm:pt>
    <dgm:pt modelId="{15CA2C39-B701-40EE-9E7E-38D1ADE3B2D4}" type="pres">
      <dgm:prSet presAssocID="{9811E29D-145C-4262-B3ED-16515073B6E0}" presName="sibTrans" presStyleLbl="sibTrans2D1" presStyleIdx="5" presStyleCnt="7"/>
      <dgm:spPr/>
    </dgm:pt>
    <dgm:pt modelId="{41BAD4A0-1157-4975-ABC7-A6F5C3657EDA}" type="pres">
      <dgm:prSet presAssocID="{9811E29D-145C-4262-B3ED-16515073B6E0}" presName="connectorText" presStyleLbl="sibTrans2D1" presStyleIdx="5" presStyleCnt="7"/>
      <dgm:spPr/>
    </dgm:pt>
    <dgm:pt modelId="{A0114842-EE5E-4570-ABF1-1D77E0F217C3}" type="pres">
      <dgm:prSet presAssocID="{878FE172-723E-4F73-9732-D2FD4C0438D4}" presName="node" presStyleLbl="node1" presStyleIdx="6" presStyleCnt="7">
        <dgm:presLayoutVars>
          <dgm:bulletEnabled val="1"/>
        </dgm:presLayoutVars>
      </dgm:prSet>
      <dgm:spPr/>
    </dgm:pt>
    <dgm:pt modelId="{B78B1B38-7740-45C3-B384-018BB9F258AB}" type="pres">
      <dgm:prSet presAssocID="{060C5AD4-F807-4A2A-B100-F1A667F39CCB}" presName="sibTrans" presStyleLbl="sibTrans2D1" presStyleIdx="6" presStyleCnt="7"/>
      <dgm:spPr/>
    </dgm:pt>
    <dgm:pt modelId="{0A080D08-E75C-4112-8626-F7C8969EFE11}" type="pres">
      <dgm:prSet presAssocID="{060C5AD4-F807-4A2A-B100-F1A667F39CCB}" presName="connectorText" presStyleLbl="sibTrans2D1" presStyleIdx="6" presStyleCnt="7"/>
      <dgm:spPr/>
    </dgm:pt>
  </dgm:ptLst>
  <dgm:cxnLst>
    <dgm:cxn modelId="{15593407-D170-40DC-8E2F-E13FFB5F1352}" type="presOf" srcId="{DC3503F3-E86E-4C39-B0A0-38A1E1DAF8B9}" destId="{4014599E-FF5A-4D2C-B676-96813E006683}" srcOrd="0" destOrd="0" presId="urn:microsoft.com/office/officeart/2005/8/layout/cycle2"/>
    <dgm:cxn modelId="{BC1BE20F-8C62-44FF-BE5D-548D6623FBA9}" srcId="{E7B7A2DB-6EC8-45D1-83B8-0C7B387A90C7}" destId="{878FE172-723E-4F73-9732-D2FD4C0438D4}" srcOrd="6" destOrd="0" parTransId="{C2C50B0A-8464-4F87-915C-BDF02D4941F3}" sibTransId="{060C5AD4-F807-4A2A-B100-F1A667F39CCB}"/>
    <dgm:cxn modelId="{1628CC21-0108-4A1E-A7F8-846CA47D8B4F}" type="presOf" srcId="{833E43AE-F773-445D-8BAA-D7DD779F54AA}" destId="{E1C78453-3EB6-47A0-BE66-A24D18BE6AA1}" srcOrd="1" destOrd="0" presId="urn:microsoft.com/office/officeart/2005/8/layout/cycle2"/>
    <dgm:cxn modelId="{D657B825-1D52-46A2-AD9A-CCC5C911A51D}" type="presOf" srcId="{2FFE8EA3-6D47-409B-8967-3DDA99D516EA}" destId="{709052CA-FA61-4021-A540-47805857DA31}" srcOrd="0" destOrd="0" presId="urn:microsoft.com/office/officeart/2005/8/layout/cycle2"/>
    <dgm:cxn modelId="{8E9B0131-2D92-450E-8EB4-3D6FEC8C178D}" type="presOf" srcId="{D257D845-0258-496F-88F8-D4122F12B678}" destId="{4B425342-2D5F-4657-9B96-0BBEEFF8C4A3}" srcOrd="0" destOrd="0" presId="urn:microsoft.com/office/officeart/2005/8/layout/cycle2"/>
    <dgm:cxn modelId="{9D980E37-37A0-4804-BC78-3DD7D83AC7D4}" srcId="{E7B7A2DB-6EC8-45D1-83B8-0C7B387A90C7}" destId="{B25D1860-ECA4-4693-8ED1-3C6494CC4075}" srcOrd="5" destOrd="0" parTransId="{FDD88BE0-2B05-44DD-BA53-26971022BF31}" sibTransId="{9811E29D-145C-4262-B3ED-16515073B6E0}"/>
    <dgm:cxn modelId="{493D4A3B-FED3-47F1-9FD9-4229386418BD}" type="presOf" srcId="{DC3503F3-E86E-4C39-B0A0-38A1E1DAF8B9}" destId="{AC912915-AA06-4CEC-AC3E-007F323518FB}" srcOrd="1" destOrd="0" presId="urn:microsoft.com/office/officeart/2005/8/layout/cycle2"/>
    <dgm:cxn modelId="{6CBEC84E-227C-406A-9034-7D46D8EBFC3A}" srcId="{E7B7A2DB-6EC8-45D1-83B8-0C7B387A90C7}" destId="{27CE0AF0-3B5C-4B3E-A9D5-BD8D1EAF8ECC}" srcOrd="4" destOrd="0" parTransId="{7C0BA536-3199-4107-BCE8-37FF19B55DA5}" sibTransId="{C101EFDB-2E4C-4F38-BED7-17A120FB944A}"/>
    <dgm:cxn modelId="{E9368957-6123-4CA8-96B3-8791E23FBB4E}" type="presOf" srcId="{060C5AD4-F807-4A2A-B100-F1A667F39CCB}" destId="{B78B1B38-7740-45C3-B384-018BB9F258AB}" srcOrd="0" destOrd="0" presId="urn:microsoft.com/office/officeart/2005/8/layout/cycle2"/>
    <dgm:cxn modelId="{DB88B668-CBDF-4A8E-9A97-D8E6C25C5946}" srcId="{E7B7A2DB-6EC8-45D1-83B8-0C7B387A90C7}" destId="{A190ECC2-9050-4555-B963-BF4FF1829AC3}" srcOrd="1" destOrd="0" parTransId="{C4D52979-2F60-42A5-8A8D-7D97EFDAD1E9}" sibTransId="{DC3503F3-E86E-4C39-B0A0-38A1E1DAF8B9}"/>
    <dgm:cxn modelId="{C6CC086A-4E97-426F-9565-22B5EC340353}" type="presOf" srcId="{060C5AD4-F807-4A2A-B100-F1A667F39CCB}" destId="{0A080D08-E75C-4112-8626-F7C8969EFE11}" srcOrd="1" destOrd="0" presId="urn:microsoft.com/office/officeart/2005/8/layout/cycle2"/>
    <dgm:cxn modelId="{27CDC56A-957F-4991-B17C-6DF1A72311CE}" type="presOf" srcId="{A190ECC2-9050-4555-B963-BF4FF1829AC3}" destId="{393E85C3-793B-44F8-980E-62C59B3DEB12}" srcOrd="0" destOrd="0" presId="urn:microsoft.com/office/officeart/2005/8/layout/cycle2"/>
    <dgm:cxn modelId="{49E2807F-594E-4F0C-B6F9-6ED3CAB9627B}" type="presOf" srcId="{C101EFDB-2E4C-4F38-BED7-17A120FB944A}" destId="{C3B77A9D-1894-4E63-A6E1-8A1ED7C59B2D}" srcOrd="0" destOrd="0" presId="urn:microsoft.com/office/officeart/2005/8/layout/cycle2"/>
    <dgm:cxn modelId="{AF40449F-839E-4E8D-9F7F-46E0757898AF}" type="presOf" srcId="{2FFE8EA3-6D47-409B-8967-3DDA99D516EA}" destId="{91FDA229-2CA8-4E79-B959-87612A68A812}" srcOrd="1" destOrd="0" presId="urn:microsoft.com/office/officeart/2005/8/layout/cycle2"/>
    <dgm:cxn modelId="{DE1D06A2-4A2C-4B6D-9589-EDEDA5E9150E}" type="presOf" srcId="{9811E29D-145C-4262-B3ED-16515073B6E0}" destId="{15CA2C39-B701-40EE-9E7E-38D1ADE3B2D4}" srcOrd="0" destOrd="0" presId="urn:microsoft.com/office/officeart/2005/8/layout/cycle2"/>
    <dgm:cxn modelId="{CFE062AA-BCEB-432E-A1E1-3388419EC57F}" type="presOf" srcId="{65EFF9E8-A5E4-40C5-995A-F982C52A3F96}" destId="{332364AA-A6F5-45F9-83D3-1FB82CF51453}" srcOrd="0" destOrd="0" presId="urn:microsoft.com/office/officeart/2005/8/layout/cycle2"/>
    <dgm:cxn modelId="{47D2A4B1-E38E-4E46-9514-912B110E91C9}" type="presOf" srcId="{B25D1860-ECA4-4693-8ED1-3C6494CC4075}" destId="{6A1E809F-C40F-4DC9-9C80-D4277A6E9864}" srcOrd="0" destOrd="0" presId="urn:microsoft.com/office/officeart/2005/8/layout/cycle2"/>
    <dgm:cxn modelId="{F40064B4-5A6C-4752-AD5A-55CA37BCA998}" type="presOf" srcId="{27CE0AF0-3B5C-4B3E-A9D5-BD8D1EAF8ECC}" destId="{E62A7A94-A1F6-45BF-9108-BCC1CEB33ADB}" srcOrd="0" destOrd="0" presId="urn:microsoft.com/office/officeart/2005/8/layout/cycle2"/>
    <dgm:cxn modelId="{0B402FC0-223B-4965-B856-09C3AFAC0E57}" type="presOf" srcId="{BF4E8EFE-99C7-4363-8C67-77EB7D33D69B}" destId="{986110F6-50FF-4BAF-B187-1F75CE78B17F}" srcOrd="0" destOrd="0" presId="urn:microsoft.com/office/officeart/2005/8/layout/cycle2"/>
    <dgm:cxn modelId="{2AF430CF-59B8-4FBF-AB56-5D27653E4B2F}" type="presOf" srcId="{9811E29D-145C-4262-B3ED-16515073B6E0}" destId="{41BAD4A0-1157-4975-ABC7-A6F5C3657EDA}" srcOrd="1" destOrd="0" presId="urn:microsoft.com/office/officeart/2005/8/layout/cycle2"/>
    <dgm:cxn modelId="{FCAA2ED0-646F-46F4-B457-8E5867AE051E}" type="presOf" srcId="{833E43AE-F773-445D-8BAA-D7DD779F54AA}" destId="{4A76F4BB-43E4-4787-93C9-6FA59F1491FE}" srcOrd="0" destOrd="0" presId="urn:microsoft.com/office/officeart/2005/8/layout/cycle2"/>
    <dgm:cxn modelId="{B95BE1D0-3A2E-4DC2-ADAE-CA9C2A4DF848}" type="presOf" srcId="{23B8C5CB-67C9-42B4-9E34-B31401C6415F}" destId="{E4BB77EA-B3C8-4E41-BE80-8A4727272FF2}" srcOrd="0" destOrd="0" presId="urn:microsoft.com/office/officeart/2005/8/layout/cycle2"/>
    <dgm:cxn modelId="{48016FD4-D2CB-4A55-A804-03873B0A7F5B}" srcId="{E7B7A2DB-6EC8-45D1-83B8-0C7B387A90C7}" destId="{BF4E8EFE-99C7-4363-8C67-77EB7D33D69B}" srcOrd="2" destOrd="0" parTransId="{9726289B-D14E-4098-BDB5-8DBEAE6A0AE8}" sibTransId="{65EFF9E8-A5E4-40C5-995A-F982C52A3F96}"/>
    <dgm:cxn modelId="{9359E3D9-E881-4CAB-8A2D-859B4C22089B}" type="presOf" srcId="{65EFF9E8-A5E4-40C5-995A-F982C52A3F96}" destId="{A822B34B-8905-46E7-B331-F23B9EE3C7E1}" srcOrd="1" destOrd="0" presId="urn:microsoft.com/office/officeart/2005/8/layout/cycle2"/>
    <dgm:cxn modelId="{A64494E9-11C7-4F7C-B2EF-68C224017B92}" type="presOf" srcId="{E7B7A2DB-6EC8-45D1-83B8-0C7B387A90C7}" destId="{B85A6D7D-1A8A-46D6-B057-A34075B14E29}" srcOrd="0" destOrd="0" presId="urn:microsoft.com/office/officeart/2005/8/layout/cycle2"/>
    <dgm:cxn modelId="{7F6DC0EC-2E3A-4D1D-81D0-DC4CAF982B48}" srcId="{E7B7A2DB-6EC8-45D1-83B8-0C7B387A90C7}" destId="{23B8C5CB-67C9-42B4-9E34-B31401C6415F}" srcOrd="3" destOrd="0" parTransId="{D47EE7E9-8CD9-4E3F-A3DD-5FA3F748EBBE}" sibTransId="{2FFE8EA3-6D47-409B-8967-3DDA99D516EA}"/>
    <dgm:cxn modelId="{72D851ED-E207-462C-86BB-AE21C16D6653}" srcId="{E7B7A2DB-6EC8-45D1-83B8-0C7B387A90C7}" destId="{D257D845-0258-496F-88F8-D4122F12B678}" srcOrd="0" destOrd="0" parTransId="{F57663C6-2BC6-4FD6-834E-892612142DDF}" sibTransId="{833E43AE-F773-445D-8BAA-D7DD779F54AA}"/>
    <dgm:cxn modelId="{09E8B7F0-1137-495E-B66E-D50FB92117E0}" type="presOf" srcId="{C101EFDB-2E4C-4F38-BED7-17A120FB944A}" destId="{1D50A759-FDCE-4D1B-BD7C-AC69AA854E75}" srcOrd="1" destOrd="0" presId="urn:microsoft.com/office/officeart/2005/8/layout/cycle2"/>
    <dgm:cxn modelId="{F34FF0FD-3548-4575-9FB0-1042D85289E1}" type="presOf" srcId="{878FE172-723E-4F73-9732-D2FD4C0438D4}" destId="{A0114842-EE5E-4570-ABF1-1D77E0F217C3}" srcOrd="0" destOrd="0" presId="urn:microsoft.com/office/officeart/2005/8/layout/cycle2"/>
    <dgm:cxn modelId="{7F15BB31-59E9-4E3E-8C12-F1E776B9863A}" type="presParOf" srcId="{B85A6D7D-1A8A-46D6-B057-A34075B14E29}" destId="{4B425342-2D5F-4657-9B96-0BBEEFF8C4A3}" srcOrd="0" destOrd="0" presId="urn:microsoft.com/office/officeart/2005/8/layout/cycle2"/>
    <dgm:cxn modelId="{3B0D2E7C-74D5-4F8D-B048-6167AA6BF682}" type="presParOf" srcId="{B85A6D7D-1A8A-46D6-B057-A34075B14E29}" destId="{4A76F4BB-43E4-4787-93C9-6FA59F1491FE}" srcOrd="1" destOrd="0" presId="urn:microsoft.com/office/officeart/2005/8/layout/cycle2"/>
    <dgm:cxn modelId="{24DBF4A0-6206-405A-AAEE-A7447A13F18D}" type="presParOf" srcId="{4A76F4BB-43E4-4787-93C9-6FA59F1491FE}" destId="{E1C78453-3EB6-47A0-BE66-A24D18BE6AA1}" srcOrd="0" destOrd="0" presId="urn:microsoft.com/office/officeart/2005/8/layout/cycle2"/>
    <dgm:cxn modelId="{8D940B4F-35B3-4148-B11C-85620AB24791}" type="presParOf" srcId="{B85A6D7D-1A8A-46D6-B057-A34075B14E29}" destId="{393E85C3-793B-44F8-980E-62C59B3DEB12}" srcOrd="2" destOrd="0" presId="urn:microsoft.com/office/officeart/2005/8/layout/cycle2"/>
    <dgm:cxn modelId="{13BAA97F-CECF-4B92-A6FD-7A55B8110D36}" type="presParOf" srcId="{B85A6D7D-1A8A-46D6-B057-A34075B14E29}" destId="{4014599E-FF5A-4D2C-B676-96813E006683}" srcOrd="3" destOrd="0" presId="urn:microsoft.com/office/officeart/2005/8/layout/cycle2"/>
    <dgm:cxn modelId="{0CFD1973-C679-43E4-8077-7FAC9750EE10}" type="presParOf" srcId="{4014599E-FF5A-4D2C-B676-96813E006683}" destId="{AC912915-AA06-4CEC-AC3E-007F323518FB}" srcOrd="0" destOrd="0" presId="urn:microsoft.com/office/officeart/2005/8/layout/cycle2"/>
    <dgm:cxn modelId="{E41B05F4-3E0F-4E1A-872C-0254A2964F6B}" type="presParOf" srcId="{B85A6D7D-1A8A-46D6-B057-A34075B14E29}" destId="{986110F6-50FF-4BAF-B187-1F75CE78B17F}" srcOrd="4" destOrd="0" presId="urn:microsoft.com/office/officeart/2005/8/layout/cycle2"/>
    <dgm:cxn modelId="{C87A7B0F-F74E-4471-8B6C-2AFBC95D0E3E}" type="presParOf" srcId="{B85A6D7D-1A8A-46D6-B057-A34075B14E29}" destId="{332364AA-A6F5-45F9-83D3-1FB82CF51453}" srcOrd="5" destOrd="0" presId="urn:microsoft.com/office/officeart/2005/8/layout/cycle2"/>
    <dgm:cxn modelId="{AD365F65-F05F-494A-AE92-237566D47EE8}" type="presParOf" srcId="{332364AA-A6F5-45F9-83D3-1FB82CF51453}" destId="{A822B34B-8905-46E7-B331-F23B9EE3C7E1}" srcOrd="0" destOrd="0" presId="urn:microsoft.com/office/officeart/2005/8/layout/cycle2"/>
    <dgm:cxn modelId="{30C0B17F-DE0B-4D39-874A-3325B079466F}" type="presParOf" srcId="{B85A6D7D-1A8A-46D6-B057-A34075B14E29}" destId="{E4BB77EA-B3C8-4E41-BE80-8A4727272FF2}" srcOrd="6" destOrd="0" presId="urn:microsoft.com/office/officeart/2005/8/layout/cycle2"/>
    <dgm:cxn modelId="{FEEA3141-B7C8-43B7-B136-356B61227087}" type="presParOf" srcId="{B85A6D7D-1A8A-46D6-B057-A34075B14E29}" destId="{709052CA-FA61-4021-A540-47805857DA31}" srcOrd="7" destOrd="0" presId="urn:microsoft.com/office/officeart/2005/8/layout/cycle2"/>
    <dgm:cxn modelId="{1C0E4718-FBF5-4B47-BD1B-F1079D5A8D16}" type="presParOf" srcId="{709052CA-FA61-4021-A540-47805857DA31}" destId="{91FDA229-2CA8-4E79-B959-87612A68A812}" srcOrd="0" destOrd="0" presId="urn:microsoft.com/office/officeart/2005/8/layout/cycle2"/>
    <dgm:cxn modelId="{92524055-6E23-4EDD-81F5-6C18FA45308F}" type="presParOf" srcId="{B85A6D7D-1A8A-46D6-B057-A34075B14E29}" destId="{E62A7A94-A1F6-45BF-9108-BCC1CEB33ADB}" srcOrd="8" destOrd="0" presId="urn:microsoft.com/office/officeart/2005/8/layout/cycle2"/>
    <dgm:cxn modelId="{2A2C8380-157D-4D14-B6FD-5DC9B0D5BAB7}" type="presParOf" srcId="{B85A6D7D-1A8A-46D6-B057-A34075B14E29}" destId="{C3B77A9D-1894-4E63-A6E1-8A1ED7C59B2D}" srcOrd="9" destOrd="0" presId="urn:microsoft.com/office/officeart/2005/8/layout/cycle2"/>
    <dgm:cxn modelId="{012B6881-D990-430C-A713-43A252A4DE99}" type="presParOf" srcId="{C3B77A9D-1894-4E63-A6E1-8A1ED7C59B2D}" destId="{1D50A759-FDCE-4D1B-BD7C-AC69AA854E75}" srcOrd="0" destOrd="0" presId="urn:microsoft.com/office/officeart/2005/8/layout/cycle2"/>
    <dgm:cxn modelId="{36CAE895-5994-45D4-85AF-E3209805527A}" type="presParOf" srcId="{B85A6D7D-1A8A-46D6-B057-A34075B14E29}" destId="{6A1E809F-C40F-4DC9-9C80-D4277A6E9864}" srcOrd="10" destOrd="0" presId="urn:microsoft.com/office/officeart/2005/8/layout/cycle2"/>
    <dgm:cxn modelId="{E812B54C-4664-4737-B37B-2A2703BD39C8}" type="presParOf" srcId="{B85A6D7D-1A8A-46D6-B057-A34075B14E29}" destId="{15CA2C39-B701-40EE-9E7E-38D1ADE3B2D4}" srcOrd="11" destOrd="0" presId="urn:microsoft.com/office/officeart/2005/8/layout/cycle2"/>
    <dgm:cxn modelId="{606C9DC7-DEC6-4703-9941-06F87E5FCCBA}" type="presParOf" srcId="{15CA2C39-B701-40EE-9E7E-38D1ADE3B2D4}" destId="{41BAD4A0-1157-4975-ABC7-A6F5C3657EDA}" srcOrd="0" destOrd="0" presId="urn:microsoft.com/office/officeart/2005/8/layout/cycle2"/>
    <dgm:cxn modelId="{6AA162FD-11F1-47F4-99CB-5951C9D76D9B}" type="presParOf" srcId="{B85A6D7D-1A8A-46D6-B057-A34075B14E29}" destId="{A0114842-EE5E-4570-ABF1-1D77E0F217C3}" srcOrd="12" destOrd="0" presId="urn:microsoft.com/office/officeart/2005/8/layout/cycle2"/>
    <dgm:cxn modelId="{4781654F-48FE-4D9E-97F4-CAB9C3CDB640}" type="presParOf" srcId="{B85A6D7D-1A8A-46D6-B057-A34075B14E29}" destId="{B78B1B38-7740-45C3-B384-018BB9F258AB}" srcOrd="13" destOrd="0" presId="urn:microsoft.com/office/officeart/2005/8/layout/cycle2"/>
    <dgm:cxn modelId="{F3FE4198-BFAE-453D-942B-9FBBF36A249D}" type="presParOf" srcId="{B78B1B38-7740-45C3-B384-018BB9F258AB}" destId="{0A080D08-E75C-4112-8626-F7C8969EFE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B7A2DB-6EC8-45D1-83B8-0C7B387A90C7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D257D845-0258-496F-88F8-D4122F12B678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F57663C6-2BC6-4FD6-834E-892612142DDF}" type="parTrans" cxnId="{72D851ED-E207-462C-86BB-AE21C16D6653}">
      <dgm:prSet/>
      <dgm:spPr/>
      <dgm:t>
        <a:bodyPr/>
        <a:lstStyle/>
        <a:p>
          <a:endParaRPr lang="en-IL"/>
        </a:p>
      </dgm:t>
    </dgm:pt>
    <dgm:pt modelId="{833E43AE-F773-445D-8BAA-D7DD779F54AA}" type="sibTrans" cxnId="{72D851ED-E207-462C-86BB-AE21C16D6653}">
      <dgm:prSet/>
      <dgm:spPr/>
      <dgm:t>
        <a:bodyPr/>
        <a:lstStyle/>
        <a:p>
          <a:endParaRPr lang="en-IL"/>
        </a:p>
      </dgm:t>
    </dgm:pt>
    <dgm:pt modelId="{B25D1860-ECA4-4693-8ED1-3C6494CC4075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FDD88BE0-2B05-44DD-BA53-26971022BF31}" type="parTrans" cxnId="{9D980E37-37A0-4804-BC78-3DD7D83AC7D4}">
      <dgm:prSet/>
      <dgm:spPr/>
      <dgm:t>
        <a:bodyPr/>
        <a:lstStyle/>
        <a:p>
          <a:endParaRPr lang="en-IL"/>
        </a:p>
      </dgm:t>
    </dgm:pt>
    <dgm:pt modelId="{9811E29D-145C-4262-B3ED-16515073B6E0}" type="sibTrans" cxnId="{9D980E37-37A0-4804-BC78-3DD7D83AC7D4}">
      <dgm:prSet/>
      <dgm:spPr/>
      <dgm:t>
        <a:bodyPr/>
        <a:lstStyle/>
        <a:p>
          <a:endParaRPr lang="en-IL"/>
        </a:p>
      </dgm:t>
    </dgm:pt>
    <dgm:pt modelId="{878FE172-723E-4F73-9732-D2FD4C0438D4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C2C50B0A-8464-4F87-915C-BDF02D4941F3}" type="parTrans" cxnId="{BC1BE20F-8C62-44FF-BE5D-548D6623FBA9}">
      <dgm:prSet/>
      <dgm:spPr/>
      <dgm:t>
        <a:bodyPr/>
        <a:lstStyle/>
        <a:p>
          <a:endParaRPr lang="en-IL"/>
        </a:p>
      </dgm:t>
    </dgm:pt>
    <dgm:pt modelId="{060C5AD4-F807-4A2A-B100-F1A667F39CCB}" type="sibTrans" cxnId="{BC1BE20F-8C62-44FF-BE5D-548D6623FBA9}">
      <dgm:prSet/>
      <dgm:spPr/>
      <dgm:t>
        <a:bodyPr/>
        <a:lstStyle/>
        <a:p>
          <a:endParaRPr lang="en-IL"/>
        </a:p>
      </dgm:t>
    </dgm:pt>
    <dgm:pt modelId="{A190ECC2-9050-4555-B963-BF4FF1829AC3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C4D52979-2F60-42A5-8A8D-7D97EFDAD1E9}" type="parTrans" cxnId="{DB88B668-CBDF-4A8E-9A97-D8E6C25C5946}">
      <dgm:prSet/>
      <dgm:spPr/>
      <dgm:t>
        <a:bodyPr/>
        <a:lstStyle/>
        <a:p>
          <a:endParaRPr lang="en-IL"/>
        </a:p>
      </dgm:t>
    </dgm:pt>
    <dgm:pt modelId="{DC3503F3-E86E-4C39-B0A0-38A1E1DAF8B9}" type="sibTrans" cxnId="{DB88B668-CBDF-4A8E-9A97-D8E6C25C5946}">
      <dgm:prSet/>
      <dgm:spPr/>
      <dgm:t>
        <a:bodyPr/>
        <a:lstStyle/>
        <a:p>
          <a:endParaRPr lang="en-IL"/>
        </a:p>
      </dgm:t>
    </dgm:pt>
    <dgm:pt modelId="{BF4E8EFE-99C7-4363-8C67-77EB7D33D69B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9726289B-D14E-4098-BDB5-8DBEAE6A0AE8}" type="parTrans" cxnId="{48016FD4-D2CB-4A55-A804-03873B0A7F5B}">
      <dgm:prSet/>
      <dgm:spPr/>
      <dgm:t>
        <a:bodyPr/>
        <a:lstStyle/>
        <a:p>
          <a:endParaRPr lang="en-IL"/>
        </a:p>
      </dgm:t>
    </dgm:pt>
    <dgm:pt modelId="{65EFF9E8-A5E4-40C5-995A-F982C52A3F96}" type="sibTrans" cxnId="{48016FD4-D2CB-4A55-A804-03873B0A7F5B}">
      <dgm:prSet/>
      <dgm:spPr/>
      <dgm:t>
        <a:bodyPr/>
        <a:lstStyle/>
        <a:p>
          <a:endParaRPr lang="en-IL"/>
        </a:p>
      </dgm:t>
    </dgm:pt>
    <dgm:pt modelId="{23B8C5CB-67C9-42B4-9E34-B31401C6415F}">
      <dgm:prSet phldrT="[Text]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D47EE7E9-8CD9-4E3F-A3DD-5FA3F748EBBE}" type="parTrans" cxnId="{7F6DC0EC-2E3A-4D1D-81D0-DC4CAF982B48}">
      <dgm:prSet/>
      <dgm:spPr/>
      <dgm:t>
        <a:bodyPr/>
        <a:lstStyle/>
        <a:p>
          <a:endParaRPr lang="en-IL"/>
        </a:p>
      </dgm:t>
    </dgm:pt>
    <dgm:pt modelId="{2FFE8EA3-6D47-409B-8967-3DDA99D516EA}" type="sibTrans" cxnId="{7F6DC0EC-2E3A-4D1D-81D0-DC4CAF982B48}">
      <dgm:prSet/>
      <dgm:spPr/>
      <dgm:t>
        <a:bodyPr/>
        <a:lstStyle/>
        <a:p>
          <a:endParaRPr lang="en-IL"/>
        </a:p>
      </dgm:t>
    </dgm:pt>
    <dgm:pt modelId="{27CE0AF0-3B5C-4B3E-A9D5-BD8D1EAF8ECC}">
      <dgm:prSet phldrT="[Text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IL">
              <a:noFill/>
            </a:rPr>
            <a:t> </a:t>
          </a:r>
        </a:p>
      </dgm:t>
    </dgm:pt>
    <dgm:pt modelId="{7C0BA536-3199-4107-BCE8-37FF19B55DA5}" type="parTrans" cxnId="{6CBEC84E-227C-406A-9034-7D46D8EBFC3A}">
      <dgm:prSet/>
      <dgm:spPr/>
      <dgm:t>
        <a:bodyPr/>
        <a:lstStyle/>
        <a:p>
          <a:endParaRPr lang="en-IL"/>
        </a:p>
      </dgm:t>
    </dgm:pt>
    <dgm:pt modelId="{C101EFDB-2E4C-4F38-BED7-17A120FB944A}" type="sibTrans" cxnId="{6CBEC84E-227C-406A-9034-7D46D8EBFC3A}">
      <dgm:prSet/>
      <dgm:spPr/>
      <dgm:t>
        <a:bodyPr/>
        <a:lstStyle/>
        <a:p>
          <a:endParaRPr lang="en-IL"/>
        </a:p>
      </dgm:t>
    </dgm:pt>
    <dgm:pt modelId="{B85A6D7D-1A8A-46D6-B057-A34075B14E29}" type="pres">
      <dgm:prSet presAssocID="{E7B7A2DB-6EC8-45D1-83B8-0C7B387A90C7}" presName="cycle" presStyleCnt="0">
        <dgm:presLayoutVars>
          <dgm:dir/>
          <dgm:resizeHandles val="exact"/>
        </dgm:presLayoutVars>
      </dgm:prSet>
      <dgm:spPr/>
    </dgm:pt>
    <dgm:pt modelId="{4B425342-2D5F-4657-9B96-0BBEEFF8C4A3}" type="pres">
      <dgm:prSet presAssocID="{D257D845-0258-496F-88F8-D4122F12B678}" presName="node" presStyleLbl="node1" presStyleIdx="0" presStyleCnt="7">
        <dgm:presLayoutVars>
          <dgm:bulletEnabled val="1"/>
        </dgm:presLayoutVars>
      </dgm:prSet>
      <dgm:spPr/>
    </dgm:pt>
    <dgm:pt modelId="{4A76F4BB-43E4-4787-93C9-6FA59F1491FE}" type="pres">
      <dgm:prSet presAssocID="{833E43AE-F773-445D-8BAA-D7DD779F54AA}" presName="sibTrans" presStyleLbl="sibTrans2D1" presStyleIdx="0" presStyleCnt="7"/>
      <dgm:spPr/>
    </dgm:pt>
    <dgm:pt modelId="{E1C78453-3EB6-47A0-BE66-A24D18BE6AA1}" type="pres">
      <dgm:prSet presAssocID="{833E43AE-F773-445D-8BAA-D7DD779F54AA}" presName="connectorText" presStyleLbl="sibTrans2D1" presStyleIdx="0" presStyleCnt="7"/>
      <dgm:spPr/>
    </dgm:pt>
    <dgm:pt modelId="{393E85C3-793B-44F8-980E-62C59B3DEB12}" type="pres">
      <dgm:prSet presAssocID="{A190ECC2-9050-4555-B963-BF4FF1829AC3}" presName="node" presStyleLbl="node1" presStyleIdx="1" presStyleCnt="7">
        <dgm:presLayoutVars>
          <dgm:bulletEnabled val="1"/>
        </dgm:presLayoutVars>
      </dgm:prSet>
      <dgm:spPr/>
    </dgm:pt>
    <dgm:pt modelId="{4014599E-FF5A-4D2C-B676-96813E006683}" type="pres">
      <dgm:prSet presAssocID="{DC3503F3-E86E-4C39-B0A0-38A1E1DAF8B9}" presName="sibTrans" presStyleLbl="sibTrans2D1" presStyleIdx="1" presStyleCnt="7"/>
      <dgm:spPr/>
    </dgm:pt>
    <dgm:pt modelId="{AC912915-AA06-4CEC-AC3E-007F323518FB}" type="pres">
      <dgm:prSet presAssocID="{DC3503F3-E86E-4C39-B0A0-38A1E1DAF8B9}" presName="connectorText" presStyleLbl="sibTrans2D1" presStyleIdx="1" presStyleCnt="7"/>
      <dgm:spPr/>
    </dgm:pt>
    <dgm:pt modelId="{986110F6-50FF-4BAF-B187-1F75CE78B17F}" type="pres">
      <dgm:prSet presAssocID="{BF4E8EFE-99C7-4363-8C67-77EB7D33D69B}" presName="node" presStyleLbl="node1" presStyleIdx="2" presStyleCnt="7">
        <dgm:presLayoutVars>
          <dgm:bulletEnabled val="1"/>
        </dgm:presLayoutVars>
      </dgm:prSet>
      <dgm:spPr/>
    </dgm:pt>
    <dgm:pt modelId="{332364AA-A6F5-45F9-83D3-1FB82CF51453}" type="pres">
      <dgm:prSet presAssocID="{65EFF9E8-A5E4-40C5-995A-F982C52A3F96}" presName="sibTrans" presStyleLbl="sibTrans2D1" presStyleIdx="2" presStyleCnt="7"/>
      <dgm:spPr/>
    </dgm:pt>
    <dgm:pt modelId="{A822B34B-8905-46E7-B331-F23B9EE3C7E1}" type="pres">
      <dgm:prSet presAssocID="{65EFF9E8-A5E4-40C5-995A-F982C52A3F96}" presName="connectorText" presStyleLbl="sibTrans2D1" presStyleIdx="2" presStyleCnt="7"/>
      <dgm:spPr/>
    </dgm:pt>
    <dgm:pt modelId="{E4BB77EA-B3C8-4E41-BE80-8A4727272FF2}" type="pres">
      <dgm:prSet presAssocID="{23B8C5CB-67C9-42B4-9E34-B31401C6415F}" presName="node" presStyleLbl="node1" presStyleIdx="3" presStyleCnt="7">
        <dgm:presLayoutVars>
          <dgm:bulletEnabled val="1"/>
        </dgm:presLayoutVars>
      </dgm:prSet>
      <dgm:spPr/>
    </dgm:pt>
    <dgm:pt modelId="{709052CA-FA61-4021-A540-47805857DA31}" type="pres">
      <dgm:prSet presAssocID="{2FFE8EA3-6D47-409B-8967-3DDA99D516EA}" presName="sibTrans" presStyleLbl="sibTrans2D1" presStyleIdx="3" presStyleCnt="7"/>
      <dgm:spPr/>
    </dgm:pt>
    <dgm:pt modelId="{91FDA229-2CA8-4E79-B959-87612A68A812}" type="pres">
      <dgm:prSet presAssocID="{2FFE8EA3-6D47-409B-8967-3DDA99D516EA}" presName="connectorText" presStyleLbl="sibTrans2D1" presStyleIdx="3" presStyleCnt="7"/>
      <dgm:spPr/>
    </dgm:pt>
    <dgm:pt modelId="{E62A7A94-A1F6-45BF-9108-BCC1CEB33ADB}" type="pres">
      <dgm:prSet presAssocID="{27CE0AF0-3B5C-4B3E-A9D5-BD8D1EAF8ECC}" presName="node" presStyleLbl="node1" presStyleIdx="4" presStyleCnt="7">
        <dgm:presLayoutVars>
          <dgm:bulletEnabled val="1"/>
        </dgm:presLayoutVars>
      </dgm:prSet>
      <dgm:spPr/>
    </dgm:pt>
    <dgm:pt modelId="{C3B77A9D-1894-4E63-A6E1-8A1ED7C59B2D}" type="pres">
      <dgm:prSet presAssocID="{C101EFDB-2E4C-4F38-BED7-17A120FB944A}" presName="sibTrans" presStyleLbl="sibTrans2D1" presStyleIdx="4" presStyleCnt="7"/>
      <dgm:spPr/>
    </dgm:pt>
    <dgm:pt modelId="{1D50A759-FDCE-4D1B-BD7C-AC69AA854E75}" type="pres">
      <dgm:prSet presAssocID="{C101EFDB-2E4C-4F38-BED7-17A120FB944A}" presName="connectorText" presStyleLbl="sibTrans2D1" presStyleIdx="4" presStyleCnt="7"/>
      <dgm:spPr/>
    </dgm:pt>
    <dgm:pt modelId="{6A1E809F-C40F-4DC9-9C80-D4277A6E9864}" type="pres">
      <dgm:prSet presAssocID="{B25D1860-ECA4-4693-8ED1-3C6494CC4075}" presName="node" presStyleLbl="node1" presStyleIdx="5" presStyleCnt="7">
        <dgm:presLayoutVars>
          <dgm:bulletEnabled val="1"/>
        </dgm:presLayoutVars>
      </dgm:prSet>
      <dgm:spPr/>
    </dgm:pt>
    <dgm:pt modelId="{15CA2C39-B701-40EE-9E7E-38D1ADE3B2D4}" type="pres">
      <dgm:prSet presAssocID="{9811E29D-145C-4262-B3ED-16515073B6E0}" presName="sibTrans" presStyleLbl="sibTrans2D1" presStyleIdx="5" presStyleCnt="7"/>
      <dgm:spPr/>
    </dgm:pt>
    <dgm:pt modelId="{41BAD4A0-1157-4975-ABC7-A6F5C3657EDA}" type="pres">
      <dgm:prSet presAssocID="{9811E29D-145C-4262-B3ED-16515073B6E0}" presName="connectorText" presStyleLbl="sibTrans2D1" presStyleIdx="5" presStyleCnt="7"/>
      <dgm:spPr/>
    </dgm:pt>
    <dgm:pt modelId="{A0114842-EE5E-4570-ABF1-1D77E0F217C3}" type="pres">
      <dgm:prSet presAssocID="{878FE172-723E-4F73-9732-D2FD4C0438D4}" presName="node" presStyleLbl="node1" presStyleIdx="6" presStyleCnt="7">
        <dgm:presLayoutVars>
          <dgm:bulletEnabled val="1"/>
        </dgm:presLayoutVars>
      </dgm:prSet>
      <dgm:spPr/>
    </dgm:pt>
    <dgm:pt modelId="{B78B1B38-7740-45C3-B384-018BB9F258AB}" type="pres">
      <dgm:prSet presAssocID="{060C5AD4-F807-4A2A-B100-F1A667F39CCB}" presName="sibTrans" presStyleLbl="sibTrans2D1" presStyleIdx="6" presStyleCnt="7"/>
      <dgm:spPr/>
    </dgm:pt>
    <dgm:pt modelId="{0A080D08-E75C-4112-8626-F7C8969EFE11}" type="pres">
      <dgm:prSet presAssocID="{060C5AD4-F807-4A2A-B100-F1A667F39CCB}" presName="connectorText" presStyleLbl="sibTrans2D1" presStyleIdx="6" presStyleCnt="7"/>
      <dgm:spPr/>
    </dgm:pt>
  </dgm:ptLst>
  <dgm:cxnLst>
    <dgm:cxn modelId="{15593407-D170-40DC-8E2F-E13FFB5F1352}" type="presOf" srcId="{DC3503F3-E86E-4C39-B0A0-38A1E1DAF8B9}" destId="{4014599E-FF5A-4D2C-B676-96813E006683}" srcOrd="0" destOrd="0" presId="urn:microsoft.com/office/officeart/2005/8/layout/cycle2"/>
    <dgm:cxn modelId="{BC1BE20F-8C62-44FF-BE5D-548D6623FBA9}" srcId="{E7B7A2DB-6EC8-45D1-83B8-0C7B387A90C7}" destId="{878FE172-723E-4F73-9732-D2FD4C0438D4}" srcOrd="6" destOrd="0" parTransId="{C2C50B0A-8464-4F87-915C-BDF02D4941F3}" sibTransId="{060C5AD4-F807-4A2A-B100-F1A667F39CCB}"/>
    <dgm:cxn modelId="{1628CC21-0108-4A1E-A7F8-846CA47D8B4F}" type="presOf" srcId="{833E43AE-F773-445D-8BAA-D7DD779F54AA}" destId="{E1C78453-3EB6-47A0-BE66-A24D18BE6AA1}" srcOrd="1" destOrd="0" presId="urn:microsoft.com/office/officeart/2005/8/layout/cycle2"/>
    <dgm:cxn modelId="{D657B825-1D52-46A2-AD9A-CCC5C911A51D}" type="presOf" srcId="{2FFE8EA3-6D47-409B-8967-3DDA99D516EA}" destId="{709052CA-FA61-4021-A540-47805857DA31}" srcOrd="0" destOrd="0" presId="urn:microsoft.com/office/officeart/2005/8/layout/cycle2"/>
    <dgm:cxn modelId="{8E9B0131-2D92-450E-8EB4-3D6FEC8C178D}" type="presOf" srcId="{D257D845-0258-496F-88F8-D4122F12B678}" destId="{4B425342-2D5F-4657-9B96-0BBEEFF8C4A3}" srcOrd="0" destOrd="0" presId="urn:microsoft.com/office/officeart/2005/8/layout/cycle2"/>
    <dgm:cxn modelId="{9D980E37-37A0-4804-BC78-3DD7D83AC7D4}" srcId="{E7B7A2DB-6EC8-45D1-83B8-0C7B387A90C7}" destId="{B25D1860-ECA4-4693-8ED1-3C6494CC4075}" srcOrd="5" destOrd="0" parTransId="{FDD88BE0-2B05-44DD-BA53-26971022BF31}" sibTransId="{9811E29D-145C-4262-B3ED-16515073B6E0}"/>
    <dgm:cxn modelId="{493D4A3B-FED3-47F1-9FD9-4229386418BD}" type="presOf" srcId="{DC3503F3-E86E-4C39-B0A0-38A1E1DAF8B9}" destId="{AC912915-AA06-4CEC-AC3E-007F323518FB}" srcOrd="1" destOrd="0" presId="urn:microsoft.com/office/officeart/2005/8/layout/cycle2"/>
    <dgm:cxn modelId="{DB88B668-CBDF-4A8E-9A97-D8E6C25C5946}" srcId="{E7B7A2DB-6EC8-45D1-83B8-0C7B387A90C7}" destId="{A190ECC2-9050-4555-B963-BF4FF1829AC3}" srcOrd="1" destOrd="0" parTransId="{C4D52979-2F60-42A5-8A8D-7D97EFDAD1E9}" sibTransId="{DC3503F3-E86E-4C39-B0A0-38A1E1DAF8B9}"/>
    <dgm:cxn modelId="{C6CC086A-4E97-426F-9565-22B5EC340353}" type="presOf" srcId="{060C5AD4-F807-4A2A-B100-F1A667F39CCB}" destId="{0A080D08-E75C-4112-8626-F7C8969EFE11}" srcOrd="1" destOrd="0" presId="urn:microsoft.com/office/officeart/2005/8/layout/cycle2"/>
    <dgm:cxn modelId="{27CDC56A-957F-4991-B17C-6DF1A72311CE}" type="presOf" srcId="{A190ECC2-9050-4555-B963-BF4FF1829AC3}" destId="{393E85C3-793B-44F8-980E-62C59B3DEB12}" srcOrd="0" destOrd="0" presId="urn:microsoft.com/office/officeart/2005/8/layout/cycle2"/>
    <dgm:cxn modelId="{6CBEC84E-227C-406A-9034-7D46D8EBFC3A}" srcId="{E7B7A2DB-6EC8-45D1-83B8-0C7B387A90C7}" destId="{27CE0AF0-3B5C-4B3E-A9D5-BD8D1EAF8ECC}" srcOrd="4" destOrd="0" parTransId="{7C0BA536-3199-4107-BCE8-37FF19B55DA5}" sibTransId="{C101EFDB-2E4C-4F38-BED7-17A120FB944A}"/>
    <dgm:cxn modelId="{E9368957-6123-4CA8-96B3-8791E23FBB4E}" type="presOf" srcId="{060C5AD4-F807-4A2A-B100-F1A667F39CCB}" destId="{B78B1B38-7740-45C3-B384-018BB9F258AB}" srcOrd="0" destOrd="0" presId="urn:microsoft.com/office/officeart/2005/8/layout/cycle2"/>
    <dgm:cxn modelId="{49E2807F-594E-4F0C-B6F9-6ED3CAB9627B}" type="presOf" srcId="{C101EFDB-2E4C-4F38-BED7-17A120FB944A}" destId="{C3B77A9D-1894-4E63-A6E1-8A1ED7C59B2D}" srcOrd="0" destOrd="0" presId="urn:microsoft.com/office/officeart/2005/8/layout/cycle2"/>
    <dgm:cxn modelId="{AF40449F-839E-4E8D-9F7F-46E0757898AF}" type="presOf" srcId="{2FFE8EA3-6D47-409B-8967-3DDA99D516EA}" destId="{91FDA229-2CA8-4E79-B959-87612A68A812}" srcOrd="1" destOrd="0" presId="urn:microsoft.com/office/officeart/2005/8/layout/cycle2"/>
    <dgm:cxn modelId="{DE1D06A2-4A2C-4B6D-9589-EDEDA5E9150E}" type="presOf" srcId="{9811E29D-145C-4262-B3ED-16515073B6E0}" destId="{15CA2C39-B701-40EE-9E7E-38D1ADE3B2D4}" srcOrd="0" destOrd="0" presId="urn:microsoft.com/office/officeart/2005/8/layout/cycle2"/>
    <dgm:cxn modelId="{CFE062AA-BCEB-432E-A1E1-3388419EC57F}" type="presOf" srcId="{65EFF9E8-A5E4-40C5-995A-F982C52A3F96}" destId="{332364AA-A6F5-45F9-83D3-1FB82CF51453}" srcOrd="0" destOrd="0" presId="urn:microsoft.com/office/officeart/2005/8/layout/cycle2"/>
    <dgm:cxn modelId="{47D2A4B1-E38E-4E46-9514-912B110E91C9}" type="presOf" srcId="{B25D1860-ECA4-4693-8ED1-3C6494CC4075}" destId="{6A1E809F-C40F-4DC9-9C80-D4277A6E9864}" srcOrd="0" destOrd="0" presId="urn:microsoft.com/office/officeart/2005/8/layout/cycle2"/>
    <dgm:cxn modelId="{F40064B4-5A6C-4752-AD5A-55CA37BCA998}" type="presOf" srcId="{27CE0AF0-3B5C-4B3E-A9D5-BD8D1EAF8ECC}" destId="{E62A7A94-A1F6-45BF-9108-BCC1CEB33ADB}" srcOrd="0" destOrd="0" presId="urn:microsoft.com/office/officeart/2005/8/layout/cycle2"/>
    <dgm:cxn modelId="{0B402FC0-223B-4965-B856-09C3AFAC0E57}" type="presOf" srcId="{BF4E8EFE-99C7-4363-8C67-77EB7D33D69B}" destId="{986110F6-50FF-4BAF-B187-1F75CE78B17F}" srcOrd="0" destOrd="0" presId="urn:microsoft.com/office/officeart/2005/8/layout/cycle2"/>
    <dgm:cxn modelId="{2AF430CF-59B8-4FBF-AB56-5D27653E4B2F}" type="presOf" srcId="{9811E29D-145C-4262-B3ED-16515073B6E0}" destId="{41BAD4A0-1157-4975-ABC7-A6F5C3657EDA}" srcOrd="1" destOrd="0" presId="urn:microsoft.com/office/officeart/2005/8/layout/cycle2"/>
    <dgm:cxn modelId="{FCAA2ED0-646F-46F4-B457-8E5867AE051E}" type="presOf" srcId="{833E43AE-F773-445D-8BAA-D7DD779F54AA}" destId="{4A76F4BB-43E4-4787-93C9-6FA59F1491FE}" srcOrd="0" destOrd="0" presId="urn:microsoft.com/office/officeart/2005/8/layout/cycle2"/>
    <dgm:cxn modelId="{B95BE1D0-3A2E-4DC2-ADAE-CA9C2A4DF848}" type="presOf" srcId="{23B8C5CB-67C9-42B4-9E34-B31401C6415F}" destId="{E4BB77EA-B3C8-4E41-BE80-8A4727272FF2}" srcOrd="0" destOrd="0" presId="urn:microsoft.com/office/officeart/2005/8/layout/cycle2"/>
    <dgm:cxn modelId="{48016FD4-D2CB-4A55-A804-03873B0A7F5B}" srcId="{E7B7A2DB-6EC8-45D1-83B8-0C7B387A90C7}" destId="{BF4E8EFE-99C7-4363-8C67-77EB7D33D69B}" srcOrd="2" destOrd="0" parTransId="{9726289B-D14E-4098-BDB5-8DBEAE6A0AE8}" sibTransId="{65EFF9E8-A5E4-40C5-995A-F982C52A3F96}"/>
    <dgm:cxn modelId="{9359E3D9-E881-4CAB-8A2D-859B4C22089B}" type="presOf" srcId="{65EFF9E8-A5E4-40C5-995A-F982C52A3F96}" destId="{A822B34B-8905-46E7-B331-F23B9EE3C7E1}" srcOrd="1" destOrd="0" presId="urn:microsoft.com/office/officeart/2005/8/layout/cycle2"/>
    <dgm:cxn modelId="{A64494E9-11C7-4F7C-B2EF-68C224017B92}" type="presOf" srcId="{E7B7A2DB-6EC8-45D1-83B8-0C7B387A90C7}" destId="{B85A6D7D-1A8A-46D6-B057-A34075B14E29}" srcOrd="0" destOrd="0" presId="urn:microsoft.com/office/officeart/2005/8/layout/cycle2"/>
    <dgm:cxn modelId="{7F6DC0EC-2E3A-4D1D-81D0-DC4CAF982B48}" srcId="{E7B7A2DB-6EC8-45D1-83B8-0C7B387A90C7}" destId="{23B8C5CB-67C9-42B4-9E34-B31401C6415F}" srcOrd="3" destOrd="0" parTransId="{D47EE7E9-8CD9-4E3F-A3DD-5FA3F748EBBE}" sibTransId="{2FFE8EA3-6D47-409B-8967-3DDA99D516EA}"/>
    <dgm:cxn modelId="{72D851ED-E207-462C-86BB-AE21C16D6653}" srcId="{E7B7A2DB-6EC8-45D1-83B8-0C7B387A90C7}" destId="{D257D845-0258-496F-88F8-D4122F12B678}" srcOrd="0" destOrd="0" parTransId="{F57663C6-2BC6-4FD6-834E-892612142DDF}" sibTransId="{833E43AE-F773-445D-8BAA-D7DD779F54AA}"/>
    <dgm:cxn modelId="{09E8B7F0-1137-495E-B66E-D50FB92117E0}" type="presOf" srcId="{C101EFDB-2E4C-4F38-BED7-17A120FB944A}" destId="{1D50A759-FDCE-4D1B-BD7C-AC69AA854E75}" srcOrd="1" destOrd="0" presId="urn:microsoft.com/office/officeart/2005/8/layout/cycle2"/>
    <dgm:cxn modelId="{F34FF0FD-3548-4575-9FB0-1042D85289E1}" type="presOf" srcId="{878FE172-723E-4F73-9732-D2FD4C0438D4}" destId="{A0114842-EE5E-4570-ABF1-1D77E0F217C3}" srcOrd="0" destOrd="0" presId="urn:microsoft.com/office/officeart/2005/8/layout/cycle2"/>
    <dgm:cxn modelId="{7F15BB31-59E9-4E3E-8C12-F1E776B9863A}" type="presParOf" srcId="{B85A6D7D-1A8A-46D6-B057-A34075B14E29}" destId="{4B425342-2D5F-4657-9B96-0BBEEFF8C4A3}" srcOrd="0" destOrd="0" presId="urn:microsoft.com/office/officeart/2005/8/layout/cycle2"/>
    <dgm:cxn modelId="{3B0D2E7C-74D5-4F8D-B048-6167AA6BF682}" type="presParOf" srcId="{B85A6D7D-1A8A-46D6-B057-A34075B14E29}" destId="{4A76F4BB-43E4-4787-93C9-6FA59F1491FE}" srcOrd="1" destOrd="0" presId="urn:microsoft.com/office/officeart/2005/8/layout/cycle2"/>
    <dgm:cxn modelId="{24DBF4A0-6206-405A-AAEE-A7447A13F18D}" type="presParOf" srcId="{4A76F4BB-43E4-4787-93C9-6FA59F1491FE}" destId="{E1C78453-3EB6-47A0-BE66-A24D18BE6AA1}" srcOrd="0" destOrd="0" presId="urn:microsoft.com/office/officeart/2005/8/layout/cycle2"/>
    <dgm:cxn modelId="{8D940B4F-35B3-4148-B11C-85620AB24791}" type="presParOf" srcId="{B85A6D7D-1A8A-46D6-B057-A34075B14E29}" destId="{393E85C3-793B-44F8-980E-62C59B3DEB12}" srcOrd="2" destOrd="0" presId="urn:microsoft.com/office/officeart/2005/8/layout/cycle2"/>
    <dgm:cxn modelId="{13BAA97F-CECF-4B92-A6FD-7A55B8110D36}" type="presParOf" srcId="{B85A6D7D-1A8A-46D6-B057-A34075B14E29}" destId="{4014599E-FF5A-4D2C-B676-96813E006683}" srcOrd="3" destOrd="0" presId="urn:microsoft.com/office/officeart/2005/8/layout/cycle2"/>
    <dgm:cxn modelId="{0CFD1973-C679-43E4-8077-7FAC9750EE10}" type="presParOf" srcId="{4014599E-FF5A-4D2C-B676-96813E006683}" destId="{AC912915-AA06-4CEC-AC3E-007F323518FB}" srcOrd="0" destOrd="0" presId="urn:microsoft.com/office/officeart/2005/8/layout/cycle2"/>
    <dgm:cxn modelId="{E41B05F4-3E0F-4E1A-872C-0254A2964F6B}" type="presParOf" srcId="{B85A6D7D-1A8A-46D6-B057-A34075B14E29}" destId="{986110F6-50FF-4BAF-B187-1F75CE78B17F}" srcOrd="4" destOrd="0" presId="urn:microsoft.com/office/officeart/2005/8/layout/cycle2"/>
    <dgm:cxn modelId="{C87A7B0F-F74E-4471-8B6C-2AFBC95D0E3E}" type="presParOf" srcId="{B85A6D7D-1A8A-46D6-B057-A34075B14E29}" destId="{332364AA-A6F5-45F9-83D3-1FB82CF51453}" srcOrd="5" destOrd="0" presId="urn:microsoft.com/office/officeart/2005/8/layout/cycle2"/>
    <dgm:cxn modelId="{AD365F65-F05F-494A-AE92-237566D47EE8}" type="presParOf" srcId="{332364AA-A6F5-45F9-83D3-1FB82CF51453}" destId="{A822B34B-8905-46E7-B331-F23B9EE3C7E1}" srcOrd="0" destOrd="0" presId="urn:microsoft.com/office/officeart/2005/8/layout/cycle2"/>
    <dgm:cxn modelId="{30C0B17F-DE0B-4D39-874A-3325B079466F}" type="presParOf" srcId="{B85A6D7D-1A8A-46D6-B057-A34075B14E29}" destId="{E4BB77EA-B3C8-4E41-BE80-8A4727272FF2}" srcOrd="6" destOrd="0" presId="urn:microsoft.com/office/officeart/2005/8/layout/cycle2"/>
    <dgm:cxn modelId="{FEEA3141-B7C8-43B7-B136-356B61227087}" type="presParOf" srcId="{B85A6D7D-1A8A-46D6-B057-A34075B14E29}" destId="{709052CA-FA61-4021-A540-47805857DA31}" srcOrd="7" destOrd="0" presId="urn:microsoft.com/office/officeart/2005/8/layout/cycle2"/>
    <dgm:cxn modelId="{1C0E4718-FBF5-4B47-BD1B-F1079D5A8D16}" type="presParOf" srcId="{709052CA-FA61-4021-A540-47805857DA31}" destId="{91FDA229-2CA8-4E79-B959-87612A68A812}" srcOrd="0" destOrd="0" presId="urn:microsoft.com/office/officeart/2005/8/layout/cycle2"/>
    <dgm:cxn modelId="{92524055-6E23-4EDD-81F5-6C18FA45308F}" type="presParOf" srcId="{B85A6D7D-1A8A-46D6-B057-A34075B14E29}" destId="{E62A7A94-A1F6-45BF-9108-BCC1CEB33ADB}" srcOrd="8" destOrd="0" presId="urn:microsoft.com/office/officeart/2005/8/layout/cycle2"/>
    <dgm:cxn modelId="{2A2C8380-157D-4D14-B6FD-5DC9B0D5BAB7}" type="presParOf" srcId="{B85A6D7D-1A8A-46D6-B057-A34075B14E29}" destId="{C3B77A9D-1894-4E63-A6E1-8A1ED7C59B2D}" srcOrd="9" destOrd="0" presId="urn:microsoft.com/office/officeart/2005/8/layout/cycle2"/>
    <dgm:cxn modelId="{012B6881-D990-430C-A713-43A252A4DE99}" type="presParOf" srcId="{C3B77A9D-1894-4E63-A6E1-8A1ED7C59B2D}" destId="{1D50A759-FDCE-4D1B-BD7C-AC69AA854E75}" srcOrd="0" destOrd="0" presId="urn:microsoft.com/office/officeart/2005/8/layout/cycle2"/>
    <dgm:cxn modelId="{36CAE895-5994-45D4-85AF-E3209805527A}" type="presParOf" srcId="{B85A6D7D-1A8A-46D6-B057-A34075B14E29}" destId="{6A1E809F-C40F-4DC9-9C80-D4277A6E9864}" srcOrd="10" destOrd="0" presId="urn:microsoft.com/office/officeart/2005/8/layout/cycle2"/>
    <dgm:cxn modelId="{E812B54C-4664-4737-B37B-2A2703BD39C8}" type="presParOf" srcId="{B85A6D7D-1A8A-46D6-B057-A34075B14E29}" destId="{15CA2C39-B701-40EE-9E7E-38D1ADE3B2D4}" srcOrd="11" destOrd="0" presId="urn:microsoft.com/office/officeart/2005/8/layout/cycle2"/>
    <dgm:cxn modelId="{606C9DC7-DEC6-4703-9941-06F87E5FCCBA}" type="presParOf" srcId="{15CA2C39-B701-40EE-9E7E-38D1ADE3B2D4}" destId="{41BAD4A0-1157-4975-ABC7-A6F5C3657EDA}" srcOrd="0" destOrd="0" presId="urn:microsoft.com/office/officeart/2005/8/layout/cycle2"/>
    <dgm:cxn modelId="{6AA162FD-11F1-47F4-99CB-5951C9D76D9B}" type="presParOf" srcId="{B85A6D7D-1A8A-46D6-B057-A34075B14E29}" destId="{A0114842-EE5E-4570-ABF1-1D77E0F217C3}" srcOrd="12" destOrd="0" presId="urn:microsoft.com/office/officeart/2005/8/layout/cycle2"/>
    <dgm:cxn modelId="{4781654F-48FE-4D9E-97F4-CAB9C3CDB640}" type="presParOf" srcId="{B85A6D7D-1A8A-46D6-B057-A34075B14E29}" destId="{B78B1B38-7740-45C3-B384-018BB9F258AB}" srcOrd="13" destOrd="0" presId="urn:microsoft.com/office/officeart/2005/8/layout/cycle2"/>
    <dgm:cxn modelId="{F3FE4198-BFAE-453D-942B-9FBBF36A249D}" type="presParOf" srcId="{B78B1B38-7740-45C3-B384-018BB9F258AB}" destId="{0A080D08-E75C-4112-8626-F7C8969EFE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25342-2D5F-4657-9B96-0BBEEFF8C4A3}">
      <dsp:nvSpPr>
        <dsp:cNvPr id="0" name=""/>
        <dsp:cNvSpPr/>
      </dsp:nvSpPr>
      <dsp:spPr>
        <a:xfrm>
          <a:off x="1076205" y="346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i="1" kern="1200" dirty="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dirty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1150821" y="74962"/>
        <a:ext cx="360275" cy="360275"/>
      </dsp:txXfrm>
    </dsp:sp>
    <dsp:sp modelId="{4A76F4BB-43E4-4787-93C9-6FA59F1491FE}">
      <dsp:nvSpPr>
        <dsp:cNvPr id="0" name=""/>
        <dsp:cNvSpPr/>
      </dsp:nvSpPr>
      <dsp:spPr>
        <a:xfrm rot="1542857">
          <a:off x="1604558" y="333586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>
        <a:off x="1606576" y="359138"/>
        <a:ext cx="95082" cy="103174"/>
      </dsp:txXfrm>
    </dsp:sp>
    <dsp:sp modelId="{393E85C3-793B-44F8-980E-62C59B3DEB12}">
      <dsp:nvSpPr>
        <dsp:cNvPr id="0" name=""/>
        <dsp:cNvSpPr/>
      </dsp:nvSpPr>
      <dsp:spPr>
        <a:xfrm>
          <a:off x="1766163" y="332613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i="1" kern="1200" dirty="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1840779" y="407229"/>
        <a:ext cx="360275" cy="360275"/>
      </dsp:txXfrm>
    </dsp:sp>
    <dsp:sp modelId="{4014599E-FF5A-4D2C-B676-96813E006683}">
      <dsp:nvSpPr>
        <dsp:cNvPr id="0" name=""/>
        <dsp:cNvSpPr/>
      </dsp:nvSpPr>
      <dsp:spPr>
        <a:xfrm rot="4628571">
          <a:off x="2037348" y="870937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>
        <a:off x="2053189" y="885465"/>
        <a:ext cx="95082" cy="103174"/>
      </dsp:txXfrm>
    </dsp:sp>
    <dsp:sp modelId="{986110F6-50FF-4BAF-B187-1F75CE78B17F}">
      <dsp:nvSpPr>
        <dsp:cNvPr id="0" name=""/>
        <dsp:cNvSpPr/>
      </dsp:nvSpPr>
      <dsp:spPr>
        <a:xfrm>
          <a:off x="1936569" y="1079208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i="1" kern="1200" dirty="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dirty="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2011185" y="1153824"/>
        <a:ext cx="360275" cy="360275"/>
      </dsp:txXfrm>
    </dsp:sp>
    <dsp:sp modelId="{332364AA-A6F5-45F9-83D3-1FB82CF51453}">
      <dsp:nvSpPr>
        <dsp:cNvPr id="0" name=""/>
        <dsp:cNvSpPr/>
      </dsp:nvSpPr>
      <dsp:spPr>
        <a:xfrm rot="7714286">
          <a:off x="1887070" y="1544339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 rot="10800000">
        <a:off x="1920149" y="1562801"/>
        <a:ext cx="95082" cy="103174"/>
      </dsp:txXfrm>
    </dsp:sp>
    <dsp:sp modelId="{E4BB77EA-B3C8-4E41-BE80-8A4727272FF2}">
      <dsp:nvSpPr>
        <dsp:cNvPr id="0" name=""/>
        <dsp:cNvSpPr/>
      </dsp:nvSpPr>
      <dsp:spPr>
        <a:xfrm>
          <a:off x="1459103" y="1677932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i="1" kern="1200" dirty="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1533719" y="1752548"/>
        <a:ext cx="360275" cy="360275"/>
      </dsp:txXfrm>
    </dsp:sp>
    <dsp:sp modelId="{709052CA-FA61-4021-A540-47805857DA31}">
      <dsp:nvSpPr>
        <dsp:cNvPr id="0" name=""/>
        <dsp:cNvSpPr/>
      </dsp:nvSpPr>
      <dsp:spPr>
        <a:xfrm rot="10800000">
          <a:off x="1266887" y="1846706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 rot="10800000">
        <a:off x="1307637" y="1881098"/>
        <a:ext cx="95082" cy="103174"/>
      </dsp:txXfrm>
    </dsp:sp>
    <dsp:sp modelId="{E62A7A94-A1F6-45BF-9108-BCC1CEB33ADB}">
      <dsp:nvSpPr>
        <dsp:cNvPr id="0" name=""/>
        <dsp:cNvSpPr/>
      </dsp:nvSpPr>
      <dsp:spPr>
        <a:xfrm>
          <a:off x="693307" y="1677932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767923" y="1752548"/>
        <a:ext cx="360275" cy="360275"/>
      </dsp:txXfrm>
    </dsp:sp>
    <dsp:sp modelId="{C3B77A9D-1894-4E63-A6E1-8A1ED7C59B2D}">
      <dsp:nvSpPr>
        <dsp:cNvPr id="0" name=""/>
        <dsp:cNvSpPr/>
      </dsp:nvSpPr>
      <dsp:spPr>
        <a:xfrm rot="13885714">
          <a:off x="643809" y="1550350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 rot="10800000">
        <a:off x="676888" y="1600672"/>
        <a:ext cx="95082" cy="103174"/>
      </dsp:txXfrm>
    </dsp:sp>
    <dsp:sp modelId="{6A1E809F-C40F-4DC9-9C80-D4277A6E9864}">
      <dsp:nvSpPr>
        <dsp:cNvPr id="0" name=""/>
        <dsp:cNvSpPr/>
      </dsp:nvSpPr>
      <dsp:spPr>
        <a:xfrm>
          <a:off x="215841" y="1079208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−2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290457" y="1153824"/>
        <a:ext cx="360275" cy="360275"/>
      </dsp:txXfrm>
    </dsp:sp>
    <dsp:sp modelId="{15CA2C39-B701-40EE-9E7E-38D1ADE3B2D4}">
      <dsp:nvSpPr>
        <dsp:cNvPr id="0" name=""/>
        <dsp:cNvSpPr/>
      </dsp:nvSpPr>
      <dsp:spPr>
        <a:xfrm rot="16971429">
          <a:off x="487026" y="878433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>
        <a:off x="502867" y="932689"/>
        <a:ext cx="95082" cy="103174"/>
      </dsp:txXfrm>
    </dsp:sp>
    <dsp:sp modelId="{A0114842-EE5E-4570-ABF1-1D77E0F217C3}">
      <dsp:nvSpPr>
        <dsp:cNvPr id="0" name=""/>
        <dsp:cNvSpPr/>
      </dsp:nvSpPr>
      <dsp:spPr>
        <a:xfrm>
          <a:off x="386247" y="332613"/>
          <a:ext cx="509507" cy="509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he-IL" sz="1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1500" b="0" i="1" kern="1200" smtClean="0">
                        <a:latin typeface="Cambria Math" panose="02040503050406030204" pitchFamily="18" charset="0"/>
                      </a:rPr>
                      <m:t>𝑁</m:t>
                    </m:r>
                  </m:sub>
                </m:sSub>
              </m:oMath>
            </m:oMathPara>
          </a14:m>
          <a:endParaRPr lang="en-IL" sz="1500" kern="1200" dirty="0"/>
        </a:p>
      </dsp:txBody>
      <dsp:txXfrm>
        <a:off x="460863" y="407229"/>
        <a:ext cx="360275" cy="360275"/>
      </dsp:txXfrm>
    </dsp:sp>
    <dsp:sp modelId="{B78B1B38-7740-45C3-B384-018BB9F258AB}">
      <dsp:nvSpPr>
        <dsp:cNvPr id="0" name=""/>
        <dsp:cNvSpPr/>
      </dsp:nvSpPr>
      <dsp:spPr>
        <a:xfrm rot="20057143">
          <a:off x="914600" y="336922"/>
          <a:ext cx="135832" cy="171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00" kern="1200"/>
        </a:p>
      </dsp:txBody>
      <dsp:txXfrm>
        <a:off x="916618" y="380154"/>
        <a:ext cx="95082" cy="103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25342-2D5F-4657-9B96-0BBEEFF8C4A3}">
      <dsp:nvSpPr>
        <dsp:cNvPr id="0" name=""/>
        <dsp:cNvSpPr/>
      </dsp:nvSpPr>
      <dsp:spPr>
        <a:xfrm>
          <a:off x="1265982" y="668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1344530" y="79216"/>
        <a:ext cx="379260" cy="379260"/>
      </dsp:txXfrm>
    </dsp:sp>
    <dsp:sp modelId="{4A76F4BB-43E4-4787-93C9-6FA59F1491FE}">
      <dsp:nvSpPr>
        <dsp:cNvPr id="0" name=""/>
        <dsp:cNvSpPr/>
      </dsp:nvSpPr>
      <dsp:spPr>
        <a:xfrm rot="1542857">
          <a:off x="1822118" y="351396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>
        <a:off x="1824239" y="378306"/>
        <a:ext cx="99966" cy="108612"/>
      </dsp:txXfrm>
    </dsp:sp>
    <dsp:sp modelId="{393E85C3-793B-44F8-980E-62C59B3DEB12}">
      <dsp:nvSpPr>
        <dsp:cNvPr id="0" name=""/>
        <dsp:cNvSpPr/>
      </dsp:nvSpPr>
      <dsp:spPr>
        <a:xfrm>
          <a:off x="1991990" y="350295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2070538" y="428843"/>
        <a:ext cx="379260" cy="379260"/>
      </dsp:txXfrm>
    </dsp:sp>
    <dsp:sp modelId="{4014599E-FF5A-4D2C-B676-96813E006683}">
      <dsp:nvSpPr>
        <dsp:cNvPr id="0" name=""/>
        <dsp:cNvSpPr/>
      </dsp:nvSpPr>
      <dsp:spPr>
        <a:xfrm rot="4628571">
          <a:off x="2277519" y="916825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>
        <a:off x="2294174" y="932145"/>
        <a:ext cx="99966" cy="108612"/>
      </dsp:txXfrm>
    </dsp:sp>
    <dsp:sp modelId="{986110F6-50FF-4BAF-B187-1F75CE78B17F}">
      <dsp:nvSpPr>
        <dsp:cNvPr id="0" name=""/>
        <dsp:cNvSpPr/>
      </dsp:nvSpPr>
      <dsp:spPr>
        <a:xfrm>
          <a:off x="2171299" y="1135900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2249847" y="1214448"/>
        <a:ext cx="379260" cy="379260"/>
      </dsp:txXfrm>
    </dsp:sp>
    <dsp:sp modelId="{332364AA-A6F5-45F9-83D3-1FB82CF51453}">
      <dsp:nvSpPr>
        <dsp:cNvPr id="0" name=""/>
        <dsp:cNvSpPr/>
      </dsp:nvSpPr>
      <dsp:spPr>
        <a:xfrm rot="7714286">
          <a:off x="2119386" y="1625411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 rot="10800000">
        <a:off x="2154164" y="1644867"/>
        <a:ext cx="99966" cy="108612"/>
      </dsp:txXfrm>
    </dsp:sp>
    <dsp:sp modelId="{E4BB77EA-B3C8-4E41-BE80-8A4727272FF2}">
      <dsp:nvSpPr>
        <dsp:cNvPr id="0" name=""/>
        <dsp:cNvSpPr/>
      </dsp:nvSpPr>
      <dsp:spPr>
        <a:xfrm>
          <a:off x="1668886" y="1765906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1747434" y="1844454"/>
        <a:ext cx="379260" cy="379260"/>
      </dsp:txXfrm>
    </dsp:sp>
    <dsp:sp modelId="{709052CA-FA61-4021-A540-47805857DA31}">
      <dsp:nvSpPr>
        <dsp:cNvPr id="0" name=""/>
        <dsp:cNvSpPr/>
      </dsp:nvSpPr>
      <dsp:spPr>
        <a:xfrm rot="10800000">
          <a:off x="1466797" y="1943575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 rot="10800000">
        <a:off x="1509640" y="1979779"/>
        <a:ext cx="99966" cy="108612"/>
      </dsp:txXfrm>
    </dsp:sp>
    <dsp:sp modelId="{E62A7A94-A1F6-45BF-9108-BCC1CEB33ADB}">
      <dsp:nvSpPr>
        <dsp:cNvPr id="0" name=""/>
        <dsp:cNvSpPr/>
      </dsp:nvSpPr>
      <dsp:spPr>
        <a:xfrm>
          <a:off x="863077" y="1765906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−1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941625" y="1844454"/>
        <a:ext cx="379260" cy="379260"/>
      </dsp:txXfrm>
    </dsp:sp>
    <dsp:sp modelId="{C3B77A9D-1894-4E63-A6E1-8A1ED7C59B2D}">
      <dsp:nvSpPr>
        <dsp:cNvPr id="0" name=""/>
        <dsp:cNvSpPr/>
      </dsp:nvSpPr>
      <dsp:spPr>
        <a:xfrm rot="13885714">
          <a:off x="811165" y="1631731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 rot="10800000">
        <a:off x="845943" y="1684683"/>
        <a:ext cx="99966" cy="108612"/>
      </dsp:txXfrm>
    </dsp:sp>
    <dsp:sp modelId="{6A1E809F-C40F-4DC9-9C80-D4277A6E9864}">
      <dsp:nvSpPr>
        <dsp:cNvPr id="0" name=""/>
        <dsp:cNvSpPr/>
      </dsp:nvSpPr>
      <dsp:spPr>
        <a:xfrm>
          <a:off x="360664" y="1135900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−2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439212" y="1214448"/>
        <a:ext cx="379260" cy="379260"/>
      </dsp:txXfrm>
    </dsp:sp>
    <dsp:sp modelId="{15CA2C39-B701-40EE-9E7E-38D1ADE3B2D4}">
      <dsp:nvSpPr>
        <dsp:cNvPr id="0" name=""/>
        <dsp:cNvSpPr/>
      </dsp:nvSpPr>
      <dsp:spPr>
        <a:xfrm rot="16971429">
          <a:off x="646193" y="924706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>
        <a:off x="662848" y="981794"/>
        <a:ext cx="99966" cy="108612"/>
      </dsp:txXfrm>
    </dsp:sp>
    <dsp:sp modelId="{A0114842-EE5E-4570-ABF1-1D77E0F217C3}">
      <dsp:nvSpPr>
        <dsp:cNvPr id="0" name=""/>
        <dsp:cNvSpPr/>
      </dsp:nvSpPr>
      <dsp:spPr>
        <a:xfrm>
          <a:off x="539973" y="350295"/>
          <a:ext cx="536356" cy="53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he-IL" sz="16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𝑁</m:t>
                    </m:r>
                  </m:sub>
                </m:sSub>
              </m:oMath>
            </m:oMathPara>
          </a14:m>
          <a:endParaRPr lang="en-IL" sz="1600" kern="1200" dirty="0"/>
        </a:p>
      </dsp:txBody>
      <dsp:txXfrm>
        <a:off x="618521" y="428843"/>
        <a:ext cx="379260" cy="379260"/>
      </dsp:txXfrm>
    </dsp:sp>
    <dsp:sp modelId="{B78B1B38-7740-45C3-B384-018BB9F258AB}">
      <dsp:nvSpPr>
        <dsp:cNvPr id="0" name=""/>
        <dsp:cNvSpPr/>
      </dsp:nvSpPr>
      <dsp:spPr>
        <a:xfrm rot="20057143">
          <a:off x="1096110" y="354903"/>
          <a:ext cx="142809" cy="181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700" kern="1200"/>
        </a:p>
      </dsp:txBody>
      <dsp:txXfrm>
        <a:off x="1098231" y="400401"/>
        <a:ext cx="99966" cy="10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4/20/23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4/20/23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311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1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3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15103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7572375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759820"/>
            <a:ext cx="7572376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19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1003" y="1333500"/>
            <a:ext cx="4823184" cy="3810001"/>
          </a:xfrm>
        </p:spPr>
        <p:txBody>
          <a:bodyPr tIns="927202">
            <a:normAutofit/>
          </a:bodyPr>
          <a:lstStyle>
            <a:lvl1pPr marL="0" indent="0" algn="ctr">
              <a:buNone/>
              <a:defRPr sz="16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333500"/>
            <a:ext cx="2547747" cy="381000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04271"/>
            <a:ext cx="12858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04271"/>
            <a:ext cx="6074172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650839" y="2694220"/>
            <a:ext cx="4693920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4704592"/>
            <a:ext cx="9144000" cy="52604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952501"/>
            <a:ext cx="9144000" cy="52604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4815103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998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19100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9258300" y="0"/>
            <a:ext cx="971550" cy="5715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095500"/>
            <a:ext cx="9144000" cy="2661696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476505"/>
            <a:ext cx="7553324" cy="1403458"/>
          </a:xfrm>
        </p:spPr>
        <p:txBody>
          <a:bodyPr anchor="ctr">
            <a:normAutofit/>
          </a:bodyPr>
          <a:lstStyle>
            <a:lvl1pPr>
              <a:defRPr sz="3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3879963"/>
            <a:ext cx="7553324" cy="42479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4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333501"/>
            <a:ext cx="3686175" cy="3809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3501"/>
            <a:ext cx="3686175" cy="3809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33500"/>
            <a:ext cx="3689604" cy="68659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020093"/>
            <a:ext cx="3689604" cy="3123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333500"/>
            <a:ext cx="3689604" cy="68659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020093"/>
            <a:ext cx="3689604" cy="3123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333500"/>
            <a:ext cx="4083939" cy="38100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333500"/>
            <a:ext cx="3288411" cy="381000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4/20/23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63500"/>
            <a:ext cx="7485512" cy="914135"/>
          </a:xfrm>
          <a:prstGeom prst="rect">
            <a:avLst/>
          </a:prstGeom>
        </p:spPr>
        <p:txBody>
          <a:bodyPr vert="horz" lIns="0" tIns="35662" rIns="0" bIns="35662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33500"/>
            <a:ext cx="7486650" cy="3810000"/>
          </a:xfrm>
          <a:prstGeom prst="rect">
            <a:avLst/>
          </a:prstGeom>
        </p:spPr>
        <p:txBody>
          <a:bodyPr vert="horz" lIns="0" tIns="35662" rIns="0" bIns="3566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5296960"/>
            <a:ext cx="1372169" cy="304271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4/20/23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5296958"/>
            <a:ext cx="4742312" cy="304272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5296960"/>
            <a:ext cx="1371600" cy="304271"/>
          </a:xfrm>
          <a:prstGeom prst="rect">
            <a:avLst/>
          </a:prstGeom>
        </p:spPr>
        <p:txBody>
          <a:bodyPr vert="horz" lIns="0" tIns="35662" rIns="0" bIns="35662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827532" y="1016001"/>
            <a:ext cx="7488936" cy="70336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100000"/>
        </a:lnSpc>
        <a:spcBef>
          <a:spcPts val="1404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100000"/>
        </a:lnSpc>
        <a:spcBef>
          <a:spcPts val="468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961388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r" defTabSz="713232" rtl="1" eaLnBrk="1" latinLnBrk="0" hangingPunct="1">
        <a:lnSpc>
          <a:spcPct val="90000"/>
        </a:lnSpc>
        <a:spcBef>
          <a:spcPts val="390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r" defTabSz="713232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2018| Tutorial 5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Concurrency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primitives required for concurrency in Erlang</a:t>
            </a:r>
          </a:p>
          <a:p>
            <a:pPr lvl="1"/>
            <a:r>
              <a:rPr lang="en-US" dirty="0"/>
              <a:t>Spawning new processes</a:t>
            </a:r>
          </a:p>
          <a:p>
            <a:pPr lvl="1"/>
            <a:r>
              <a:rPr lang="en-US" dirty="0"/>
              <a:t>Sending messages</a:t>
            </a:r>
          </a:p>
          <a:p>
            <a:pPr lvl="1"/>
            <a:r>
              <a:rPr lang="en-US" dirty="0"/>
              <a:t>Receiving messages</a:t>
            </a:r>
          </a:p>
        </p:txBody>
      </p:sp>
    </p:spTree>
    <p:extLst>
      <p:ext uri="{BB962C8B-B14F-4D97-AF65-F5344CB8AC3E}">
        <p14:creationId xmlns:p14="http://schemas.microsoft.com/office/powerpoint/2010/main" val="6810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#4.1 Creating Processes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create a new process by calling function </a:t>
            </a:r>
            <a:r>
              <a:rPr lang="en-US" b="1" dirty="0"/>
              <a:t>spawn/1</a:t>
            </a:r>
            <a:r>
              <a:rPr lang="en-US" dirty="0"/>
              <a:t>, where the argument is a function that contains the code for the created process</a:t>
            </a:r>
          </a:p>
          <a:p>
            <a:endParaRPr lang="en-US" dirty="0"/>
          </a:p>
          <a:p>
            <a:endParaRPr lang="en-US" sz="800" dirty="0"/>
          </a:p>
          <a:p>
            <a:endParaRPr lang="en-US" sz="1200" dirty="0"/>
          </a:p>
          <a:p>
            <a:r>
              <a:rPr lang="en-US" dirty="0"/>
              <a:t>What the output of the second command means?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Process Identifier </a:t>
            </a:r>
            <a:r>
              <a:rPr lang="en-US" dirty="0"/>
              <a:t>(PID)</a:t>
            </a:r>
          </a:p>
          <a:p>
            <a:pPr lvl="1"/>
            <a:r>
              <a:rPr lang="en-US" dirty="0"/>
              <a:t>It is used as an address to communicate with the process</a:t>
            </a:r>
          </a:p>
          <a:p>
            <a:r>
              <a:rPr lang="en-US" dirty="0"/>
              <a:t>One can use the BIF </a:t>
            </a:r>
            <a:r>
              <a:rPr lang="en-US" b="1" dirty="0"/>
              <a:t>self/0</a:t>
            </a:r>
            <a:r>
              <a:rPr lang="en-US" dirty="0"/>
              <a:t> to obtain the PID of the current process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r="38758"/>
          <a:stretch/>
        </p:blipFill>
        <p:spPr>
          <a:xfrm>
            <a:off x="999219" y="2095500"/>
            <a:ext cx="7314968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6916"/>
          <a:stretch/>
        </p:blipFill>
        <p:spPr>
          <a:xfrm>
            <a:off x="999219" y="4746890"/>
            <a:ext cx="73065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#4.2 Sending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can send messages (message passing) using the operator </a:t>
            </a:r>
            <a:r>
              <a:rPr lang="en-US" b="1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" dirty="0"/>
          </a:p>
          <a:p>
            <a:r>
              <a:rPr lang="en-US" dirty="0"/>
              <a:t>To see the contents of the current mailbox, you can use the BIF flush()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515"/>
          <a:stretch/>
        </p:blipFill>
        <p:spPr>
          <a:xfrm>
            <a:off x="981075" y="1781175"/>
            <a:ext cx="7343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3937"/>
          <a:stretch/>
        </p:blipFill>
        <p:spPr>
          <a:xfrm>
            <a:off x="981075" y="2914650"/>
            <a:ext cx="73247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incoming messages using the </a:t>
            </a:r>
            <a:r>
              <a:rPr lang="en-US" b="1" dirty="0"/>
              <a:t>receive </a:t>
            </a:r>
            <a:r>
              <a:rPr lang="en-US" dirty="0"/>
              <a:t>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When using </a:t>
            </a:r>
            <a:r>
              <a:rPr lang="en-US" b="1" dirty="0"/>
              <a:t>after</a:t>
            </a:r>
            <a:r>
              <a:rPr lang="en-US" dirty="0"/>
              <a:t>, </a:t>
            </a:r>
            <a:r>
              <a:rPr lang="en-US" b="1" dirty="0"/>
              <a:t>Expression2 </a:t>
            </a:r>
            <a:r>
              <a:rPr lang="en-US" dirty="0"/>
              <a:t>will be triggered if as much time as </a:t>
            </a:r>
            <a:r>
              <a:rPr lang="en-US" b="1" dirty="0"/>
              <a:t>Delay</a:t>
            </a:r>
            <a:r>
              <a:rPr lang="en-US" dirty="0"/>
              <a:t> has been spent without receiving a message that matches the </a:t>
            </a:r>
            <a:r>
              <a:rPr lang="en-US" b="1" dirty="0"/>
              <a:t>Match </a:t>
            </a:r>
            <a:r>
              <a:rPr lang="en-US" dirty="0"/>
              <a:t>pattern (in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8703"/>
          <a:stretch/>
        </p:blipFill>
        <p:spPr>
          <a:xfrm>
            <a:off x="971550" y="1704975"/>
            <a:ext cx="7296150" cy="1361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700"/>
          <a:stretch/>
        </p:blipFill>
        <p:spPr>
          <a:xfrm>
            <a:off x="971550" y="4019550"/>
            <a:ext cx="7296149" cy="1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135117"/>
            <a:ext cx="7486650" cy="4319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</a:t>
            </a:r>
            <a:r>
              <a:rPr lang="en-US" b="1" dirty="0"/>
              <a:t>holds queue of messages</a:t>
            </a:r>
            <a:r>
              <a:rPr lang="en-US" dirty="0"/>
              <a:t>. </a:t>
            </a:r>
          </a:p>
          <a:p>
            <a:r>
              <a:rPr lang="en-US" dirty="0"/>
              <a:t>Inside the “receive block”:</a:t>
            </a:r>
            <a:br>
              <a:rPr lang="en-US" dirty="0"/>
            </a:br>
            <a:r>
              <a:rPr lang="en-US" dirty="0"/>
              <a:t>only messages that have a match with pattern will be pulled out from the queue, the rest won’t be wiped out. </a:t>
            </a:r>
          </a:p>
          <a:p>
            <a:r>
              <a:rPr lang="en-US" dirty="0"/>
              <a:t>Clean the queue by using flush() command or implementing receive block that matches any pattern (using “_”  in order to capture any pattern). </a:t>
            </a:r>
          </a:p>
          <a:p>
            <a:r>
              <a:rPr lang="en-US" dirty="0"/>
              <a:t>The following case may result in queue overflow: </a:t>
            </a:r>
            <a:br>
              <a:rPr lang="en-US" dirty="0"/>
            </a:br>
            <a:r>
              <a:rPr lang="en-US" sz="1600" b="1" i="1" u="sng" dirty="0"/>
              <a:t>Sender code: </a:t>
            </a:r>
            <a:br>
              <a:rPr lang="en-US" sz="1600" i="1" dirty="0"/>
            </a:br>
            <a:r>
              <a:rPr lang="en-US" sz="1600" i="1" dirty="0" err="1"/>
              <a:t>RxPID</a:t>
            </a:r>
            <a:r>
              <a:rPr lang="en-US" sz="1600" i="1" dirty="0"/>
              <a:t> ! {time,1200}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b="1" i="1" u="sng" dirty="0"/>
              <a:t>Receiver code:</a:t>
            </a:r>
            <a:br>
              <a:rPr lang="en-US" sz="1600" b="1" i="1" u="sng" dirty="0"/>
            </a:br>
            <a:r>
              <a:rPr lang="en-US" sz="1600" i="1" dirty="0" err="1"/>
              <a:t>rx_loop</a:t>
            </a:r>
            <a:r>
              <a:rPr lang="en-US" sz="1600" i="1" dirty="0"/>
              <a:t>()-&gt;</a:t>
            </a:r>
            <a:br>
              <a:rPr lang="en-US" sz="1600" i="1" dirty="0"/>
            </a:br>
            <a:r>
              <a:rPr lang="en-US" sz="1600" i="1" dirty="0"/>
              <a:t>receive</a:t>
            </a:r>
            <a:br>
              <a:rPr lang="en-US" sz="1600" i="1" dirty="0"/>
            </a:br>
            <a:r>
              <a:rPr lang="en-US" sz="1600" i="1" dirty="0"/>
              <a:t>	{A,B} when </a:t>
            </a:r>
            <a:r>
              <a:rPr lang="en-US" sz="1600" i="1" dirty="0" err="1"/>
              <a:t>erlang:is_atom</a:t>
            </a:r>
            <a:r>
              <a:rPr lang="en-US" sz="1600" i="1" dirty="0"/>
              <a:t>(B) -&gt; </a:t>
            </a:r>
            <a:r>
              <a:rPr lang="en-US" sz="1600" i="1" dirty="0" err="1"/>
              <a:t>not_ok</a:t>
            </a:r>
            <a:br>
              <a:rPr lang="en-US" sz="1600" i="1" dirty="0"/>
            </a:br>
            <a:r>
              <a:rPr lang="en-US" sz="1600" i="1" dirty="0"/>
              <a:t>end.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71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0140"/>
          <a:stretch/>
        </p:blipFill>
        <p:spPr>
          <a:xfrm>
            <a:off x="971551" y="1743075"/>
            <a:ext cx="7343774" cy="20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201"/>
          <a:stretch/>
        </p:blipFill>
        <p:spPr>
          <a:xfrm>
            <a:off x="971552" y="1743075"/>
            <a:ext cx="7334248" cy="20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#4.3 Receiving Messages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3.1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3.2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2261"/>
          <a:stretch/>
        </p:blipFill>
        <p:spPr>
          <a:xfrm>
            <a:off x="971553" y="1743075"/>
            <a:ext cx="7343772" cy="118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1176"/>
          <a:stretch/>
        </p:blipFill>
        <p:spPr>
          <a:xfrm>
            <a:off x="971554" y="3689615"/>
            <a:ext cx="7343772" cy="9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#5 Example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0" y="1765162"/>
            <a:ext cx="5201757" cy="376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3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Procedures EX-5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single erlang file should be submitted: ex5_&lt;ID&gt;.</a:t>
            </a:r>
            <a:r>
              <a:rPr lang="en-US" dirty="0" err="1"/>
              <a:t>erl</a:t>
            </a:r>
            <a:endParaRPr lang="en-US" dirty="0"/>
          </a:p>
          <a:p>
            <a:r>
              <a:rPr lang="en-US" dirty="0"/>
              <a:t>A single report file should be submitted: ex5_&lt;ID&gt;_report.pdf  (Optional)</a:t>
            </a:r>
          </a:p>
          <a:p>
            <a:r>
              <a:rPr lang="en-US" dirty="0"/>
              <a:t>A single design file should be submitted: ex5_&lt;ID&gt;_design.pdf</a:t>
            </a:r>
          </a:p>
          <a:p>
            <a:r>
              <a:rPr lang="en-US" dirty="0"/>
              <a:t>Files should be submitted on </a:t>
            </a:r>
            <a:r>
              <a:rPr lang="en-US" dirty="0" err="1"/>
              <a:t>moodle</a:t>
            </a:r>
            <a:r>
              <a:rPr lang="en-US" dirty="0"/>
              <a:t> separately. No zip! (-10 points if extra work is needed)</a:t>
            </a:r>
          </a:p>
          <a:p>
            <a:r>
              <a:rPr lang="en-US" dirty="0"/>
              <a:t>Before you implement the required tasks you should write a design document that describes exactly the structures that are being used and a scheme of you work. </a:t>
            </a:r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on an Erlang shell version 21, Ubuntu 18.04.</a:t>
            </a:r>
          </a:p>
          <a:p>
            <a:pPr lvl="1"/>
            <a:r>
              <a:rPr lang="en-US" dirty="0"/>
              <a:t>No excuses</a:t>
            </a:r>
          </a:p>
          <a:p>
            <a:pPr marL="3566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vs. Parallelism</a:t>
            </a:r>
          </a:p>
          <a:p>
            <a:r>
              <a:rPr lang="en-US" dirty="0"/>
              <a:t>Concepts of Concurrency</a:t>
            </a:r>
          </a:p>
          <a:p>
            <a:r>
              <a:rPr lang="en-US" dirty="0"/>
              <a:t>Scaling of Problems</a:t>
            </a:r>
          </a:p>
          <a:p>
            <a:r>
              <a:rPr lang="en-US" dirty="0"/>
              <a:t>Concurrency in Practice</a:t>
            </a:r>
          </a:p>
          <a:p>
            <a:pPr lvl="1"/>
            <a:r>
              <a:rPr lang="en-US" dirty="0"/>
              <a:t>Creating processes</a:t>
            </a:r>
          </a:p>
          <a:p>
            <a:pPr lvl="1"/>
            <a:r>
              <a:rPr lang="en-US" dirty="0"/>
              <a:t>Sending messages</a:t>
            </a:r>
          </a:p>
          <a:p>
            <a:pPr lvl="1"/>
            <a:r>
              <a:rPr lang="en-US" dirty="0"/>
              <a:t>Receiving messages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1E8-5294-62A2-AD26-CCEFDFBC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Procedures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67BD-2577-26FF-4DC4-18435622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Exercise 5 should be presented on class by student.</a:t>
            </a:r>
          </a:p>
        </p:txBody>
      </p:sp>
    </p:spTree>
    <p:extLst>
      <p:ext uri="{BB962C8B-B14F-4D97-AF65-F5344CB8AC3E}">
        <p14:creationId xmlns:p14="http://schemas.microsoft.com/office/powerpoint/2010/main" val="11982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828106" y="1218355"/>
                <a:ext cx="7017172" cy="224281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Write a function </a:t>
                </a:r>
                <a:r>
                  <a:rPr lang="en-US" b="1" dirty="0" err="1"/>
                  <a:t>ring_parallel</a:t>
                </a:r>
                <a:r>
                  <a:rPr lang="en-US" b="1" dirty="0"/>
                  <a:t>(N,M)-&gt;{</a:t>
                </a:r>
                <a:r>
                  <a:rPr lang="en-US" b="1" dirty="0" err="1"/>
                  <a:t>TotalTimeInt,Sent,Received</a:t>
                </a:r>
                <a:r>
                  <a:rPr lang="en-US" b="1" dirty="0"/>
                  <a:t>}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that creates a circle of </a:t>
                </a:r>
                <a:r>
                  <a:rPr lang="en-US" b="1" dirty="0"/>
                  <a:t>N</a:t>
                </a:r>
                <a:r>
                  <a:rPr lang="en-US" dirty="0"/>
                  <a:t> processes as shown in the figure. </a:t>
                </a:r>
              </a:p>
              <a:p>
                <a:r>
                  <a:rPr lang="en-US" dirty="0"/>
                  <a:t>When the construction of the circle is completed, </a:t>
                </a:r>
                <a:r>
                  <a:rPr lang="en-US" b="1" dirty="0"/>
                  <a:t>M</a:t>
                </a:r>
                <a:r>
                  <a:rPr lang="en-US" dirty="0"/>
                  <a:t> messages are generated by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transmitted through the circle until they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strike="sngStrike" dirty="0"/>
              </a:p>
              <a:p>
                <a:r>
                  <a:rPr lang="en-US" dirty="0"/>
                  <a:t>When P1 receives the </a:t>
                </a:r>
                <a:r>
                  <a:rPr lang="en-US" b="1" dirty="0" err="1"/>
                  <a:t>M</a:t>
                </a:r>
                <a:r>
                  <a:rPr lang="en-US" baseline="30000" dirty="0" err="1"/>
                  <a:t>th</a:t>
                </a:r>
                <a:r>
                  <a:rPr lang="en-US" dirty="0"/>
                  <a:t> message, it should print the total time that has been passed from the moment </a:t>
                </a:r>
                <a:r>
                  <a:rPr lang="en-US" dirty="0" err="1"/>
                  <a:t>ring_parallel</a:t>
                </a:r>
                <a:r>
                  <a:rPr lang="en-US" dirty="0"/>
                  <a:t> has been called.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106" y="1218355"/>
                <a:ext cx="7017172" cy="2242818"/>
              </a:xfrm>
              <a:blipFill>
                <a:blip r:embed="rId2"/>
                <a:stretch>
                  <a:fillRect l="-1998" t="-4076" r="-19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19E7F28D-DE09-4426-9836-820A976D03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4455127"/>
                  </p:ext>
                </p:extLst>
              </p:nvPr>
            </p:nvGraphicFramePr>
            <p:xfrm>
              <a:off x="5459308" y="3321471"/>
              <a:ext cx="2661919" cy="21877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19E7F28D-DE09-4426-9836-820A976D03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4455127"/>
                  </p:ext>
                </p:extLst>
              </p:nvPr>
            </p:nvGraphicFramePr>
            <p:xfrm>
              <a:off x="5459308" y="3321471"/>
              <a:ext cx="2661919" cy="218778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2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Write a function </a:t>
                </a:r>
                <a:r>
                  <a:rPr lang="en-US" b="1" dirty="0" err="1"/>
                  <a:t>ring_serial</a:t>
                </a:r>
                <a:r>
                  <a:rPr lang="en-US" b="1" dirty="0"/>
                  <a:t>(V,M)-&gt;{</a:t>
                </a:r>
                <a:r>
                  <a:rPr lang="en-US" b="1" dirty="0" err="1"/>
                  <a:t>TotalTimeInt,Sent,Received</a:t>
                </a:r>
                <a:r>
                  <a:rPr lang="en-US" b="1" dirty="0"/>
                  <a:t>}</a:t>
                </a:r>
                <a:br>
                  <a:rPr lang="en-US" b="1" dirty="0"/>
                </a:br>
                <a:r>
                  <a:rPr lang="en-US" dirty="0"/>
                  <a:t>that creates a circle of </a:t>
                </a:r>
                <a:r>
                  <a:rPr lang="en-US" b="1" dirty="0"/>
                  <a:t>V</a:t>
                </a:r>
                <a:r>
                  <a:rPr lang="en-US" dirty="0"/>
                  <a:t> vertices. All the vertices are managed by the main process.</a:t>
                </a:r>
              </a:p>
              <a:p>
                <a:r>
                  <a:rPr lang="en-US" dirty="0"/>
                  <a:t>This functions does the same as </a:t>
                </a:r>
                <a:r>
                  <a:rPr lang="en-US" dirty="0" err="1"/>
                  <a:t>ring_parallel</a:t>
                </a:r>
                <a:r>
                  <a:rPr lang="en-US" dirty="0"/>
                  <a:t> but uses a single process.</a:t>
                </a:r>
                <a:br>
                  <a:rPr lang="en-US" dirty="0"/>
                </a:br>
                <a:r>
                  <a:rPr lang="en-US" dirty="0"/>
                  <a:t>It simulates the transmissions of messages between nodes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through the circle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reached. </a:t>
                </a:r>
              </a:p>
              <a:p>
                <a:r>
                  <a:rPr lang="en-US" dirty="0"/>
                  <a:t>Conduct multiple experiments with different </a:t>
                </a:r>
                <a:br>
                  <a:rPr lang="en-US" dirty="0"/>
                </a:br>
                <a:r>
                  <a:rPr lang="en-US" dirty="0"/>
                  <a:t>N,V,M parameters and write conclusions in </a:t>
                </a:r>
                <a:br>
                  <a:rPr lang="en-US" dirty="0"/>
                </a:br>
                <a:r>
                  <a:rPr lang="en-US" dirty="0"/>
                  <a:t>the attached report for both serial and parallel</a:t>
                </a:r>
                <a:br>
                  <a:rPr lang="en-US" dirty="0"/>
                </a:br>
                <a:r>
                  <a:rPr lang="en-US" dirty="0"/>
                  <a:t>implementations. 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4" t="-1120" r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E445AC7C-74FD-4B0A-966E-40B0EF57E5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23177148"/>
                  </p:ext>
                </p:extLst>
              </p:nvPr>
            </p:nvGraphicFramePr>
            <p:xfrm>
              <a:off x="5696373" y="2857500"/>
              <a:ext cx="3068321" cy="23029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E445AC7C-74FD-4B0A-966E-40B0EF57E5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23177148"/>
                  </p:ext>
                </p:extLst>
              </p:nvPr>
            </p:nvGraphicFramePr>
            <p:xfrm>
              <a:off x="5696373" y="2857500"/>
              <a:ext cx="3068321" cy="23029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463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740979" y="1112895"/>
                <a:ext cx="7732395" cy="437769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Write a function </a:t>
                </a:r>
                <a:r>
                  <a:rPr lang="en-US" b="1" dirty="0" err="1"/>
                  <a:t>mesh_parallel</a:t>
                </a:r>
                <a:r>
                  <a:rPr lang="en-US" b="1" dirty="0"/>
                  <a:t>(N,M,C) -&gt; {</a:t>
                </a:r>
                <a:r>
                  <a:rPr lang="en-US" b="1" dirty="0" err="1"/>
                  <a:t>TotalTimeInt,Sent,Received</a:t>
                </a:r>
                <a:r>
                  <a:rPr lang="en-US" b="1" dirty="0"/>
                  <a:t>}.</a:t>
                </a:r>
              </a:p>
              <a:p>
                <a:pPr lvl="1"/>
                <a:r>
                  <a:rPr lang="en-US" dirty="0"/>
                  <a:t>The function creates a mesh (grid) of </a:t>
                </a:r>
                <a:r>
                  <a:rPr lang="en-US" dirty="0" err="1"/>
                  <a:t>NxN</a:t>
                </a:r>
                <a:r>
                  <a:rPr lang="en-US" dirty="0"/>
                  <a:t> processes that are connected as is seen in </a:t>
                </a:r>
                <a:br>
                  <a:rPr lang="en-US" dirty="0"/>
                </a:br>
                <a:r>
                  <a:rPr lang="en-US" dirty="0"/>
                  <a:t>the following example (mesh of 3x3).</a:t>
                </a:r>
              </a:p>
              <a:p>
                <a:pPr lvl="1"/>
                <a:r>
                  <a:rPr lang="en-US" dirty="0"/>
                  <a:t>C is a number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that defines the master process.</a:t>
                </a:r>
              </a:p>
              <a:p>
                <a:pPr lvl="1"/>
                <a:r>
                  <a:rPr lang="en-US" dirty="0"/>
                  <a:t>C generates M messages and spreads them to all nodes in mesh. </a:t>
                </a:r>
                <a:br>
                  <a:rPr lang="en-US" dirty="0"/>
                </a:br>
                <a:r>
                  <a:rPr lang="en-US" dirty="0"/>
                  <a:t>The messages are tuples: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receives a message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generates</a:t>
                </a:r>
                <a:br>
                  <a:rPr lang="en-US" dirty="0"/>
                </a:br>
                <a:r>
                  <a:rPr lang="en-US" dirty="0"/>
                  <a:t>a unique response only once. The response tuple is: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receives a message forwards</a:t>
                </a:r>
                <a:br>
                  <a:rPr lang="en-US" dirty="0"/>
                </a:br>
                <a:r>
                  <a:rPr lang="en-US" dirty="0"/>
                  <a:t>the message to its rest neighbors only once.</a:t>
                </a:r>
                <a:br>
                  <a:rPr lang="en-US" dirty="0"/>
                </a:br>
                <a:r>
                  <a:rPr lang="en-US" dirty="0"/>
                  <a:t>If the same message is received again it is rejected. </a:t>
                </a:r>
              </a:p>
              <a:p>
                <a:pPr lvl="1"/>
                <a:r>
                  <a:rPr lang="en-US" dirty="0"/>
                  <a:t>Node C doesn’t spread messages to neighbors</a:t>
                </a:r>
                <a:br>
                  <a:rPr lang="en-US" dirty="0"/>
                </a:br>
                <a:r>
                  <a:rPr lang="en-US" dirty="0"/>
                  <a:t>except messages that it generates. </a:t>
                </a:r>
              </a:p>
              <a:p>
                <a:pPr lvl="1"/>
                <a:r>
                  <a:rPr lang="en-US" dirty="0"/>
                  <a:t>C collects the answers from all nodes and counts them.</a:t>
                </a:r>
                <a:br>
                  <a:rPr lang="en-US" dirty="0"/>
                </a:br>
                <a:r>
                  <a:rPr lang="en-US" dirty="0"/>
                  <a:t>It should count successfully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messages per each node.</a:t>
                </a:r>
                <a:br>
                  <a:rPr lang="en-US" dirty="0"/>
                </a:br>
                <a:r>
                  <a:rPr lang="en-US" dirty="0"/>
                  <a:t>Duplicated messages are rejected.</a:t>
                </a:r>
              </a:p>
              <a:p>
                <a:pPr lvl="1"/>
                <a:r>
                  <a:rPr lang="en-US" dirty="0"/>
                  <a:t>Each process is able to communicate in both </a:t>
                </a:r>
                <a:br>
                  <a:rPr lang="en-US" dirty="0"/>
                </a:br>
                <a:r>
                  <a:rPr lang="en-US" dirty="0"/>
                  <a:t>directions with its neighbors. </a:t>
                </a:r>
              </a:p>
              <a:p>
                <a:pPr lvl="1"/>
                <a:r>
                  <a:rPr lang="en-US" dirty="0"/>
                  <a:t>You can use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𝑠𝑒𝑙𝑓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processes.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979" y="1112895"/>
                <a:ext cx="7732395" cy="4377690"/>
              </a:xfrm>
              <a:blipFill>
                <a:blip r:embed="rId3"/>
                <a:stretch>
                  <a:fillRect l="-1639" t="-17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66DC4D8-01E5-44D5-BAD3-40A8231997C0}"/>
              </a:ext>
            </a:extLst>
          </p:cNvPr>
          <p:cNvGrpSpPr/>
          <p:nvPr/>
        </p:nvGrpSpPr>
        <p:grpSpPr>
          <a:xfrm>
            <a:off x="5355416" y="2554014"/>
            <a:ext cx="3047605" cy="2695904"/>
            <a:chOff x="1044465" y="1702676"/>
            <a:chExt cx="3402723" cy="30900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6A84AC-FA63-4E28-BEFC-52D91ACB9D38}"/>
                </a:ext>
              </a:extLst>
            </p:cNvPr>
            <p:cNvSpPr/>
            <p:nvPr/>
          </p:nvSpPr>
          <p:spPr>
            <a:xfrm>
              <a:off x="1044465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AC8CFB-491C-4DE7-AD95-2405AAC104BE}"/>
                </a:ext>
              </a:extLst>
            </p:cNvPr>
            <p:cNvSpPr/>
            <p:nvPr/>
          </p:nvSpPr>
          <p:spPr>
            <a:xfrm>
              <a:off x="2347747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93CF59-ADB0-4E80-8929-4A9C42B20EE3}"/>
                </a:ext>
              </a:extLst>
            </p:cNvPr>
            <p:cNvSpPr/>
            <p:nvPr/>
          </p:nvSpPr>
          <p:spPr>
            <a:xfrm>
              <a:off x="3651029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22D1DE-61C2-45B6-972D-473098A430BF}"/>
                </a:ext>
              </a:extLst>
            </p:cNvPr>
            <p:cNvSpPr/>
            <p:nvPr/>
          </p:nvSpPr>
          <p:spPr>
            <a:xfrm>
              <a:off x="1044465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CBE8FE-C34A-4A75-9078-8A56E650782D}"/>
                </a:ext>
              </a:extLst>
            </p:cNvPr>
            <p:cNvSpPr/>
            <p:nvPr/>
          </p:nvSpPr>
          <p:spPr>
            <a:xfrm>
              <a:off x="2347747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76ADA5-34DB-4A11-896E-4871E15A4D83}"/>
                </a:ext>
              </a:extLst>
            </p:cNvPr>
            <p:cNvSpPr/>
            <p:nvPr/>
          </p:nvSpPr>
          <p:spPr>
            <a:xfrm>
              <a:off x="3651029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DD4F83-0A1D-4F2E-914A-482571DDDA5C}"/>
                </a:ext>
              </a:extLst>
            </p:cNvPr>
            <p:cNvSpPr/>
            <p:nvPr/>
          </p:nvSpPr>
          <p:spPr>
            <a:xfrm>
              <a:off x="1044465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P7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0955DA-01B0-42C3-B2A3-EF2DB3312B8D}"/>
                </a:ext>
              </a:extLst>
            </p:cNvPr>
            <p:cNvSpPr/>
            <p:nvPr/>
          </p:nvSpPr>
          <p:spPr>
            <a:xfrm>
              <a:off x="2347747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P8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C5FA95-14EF-47ED-933E-5DC9A7895221}"/>
                </a:ext>
              </a:extLst>
            </p:cNvPr>
            <p:cNvSpPr/>
            <p:nvPr/>
          </p:nvSpPr>
          <p:spPr>
            <a:xfrm>
              <a:off x="3651029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P9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FF6DEB-0017-4536-8B5B-60D31AA61BDA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>
              <a:off x="1840624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FF106D-38C2-4A34-B4AB-96BB2D7CF11D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3143906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C63C79-9BF6-41C4-8ACD-C0CB04B48FAB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3143906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EDED46D-EF92-40C4-ADFF-DF0F095D1BFF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1840624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20958F9-4C0E-42E6-90C9-41D030B7AF4A}"/>
                </a:ext>
              </a:extLst>
            </p:cNvPr>
            <p:cNvCxnSpPr>
              <a:stCxn id="29" idx="2"/>
              <a:endCxn id="35" idx="0"/>
            </p:cNvCxnSpPr>
            <p:nvPr/>
          </p:nvCxnSpPr>
          <p:spPr>
            <a:xfrm>
              <a:off x="1442545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E87FE76-B124-4856-9E10-D15CDD2CD7D3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>
            <a:xfrm>
              <a:off x="2745827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B8240F3-23EE-451A-8513-3285CAF71671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4049109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41AE668-B4E8-424D-8586-58FB4AC906D0}"/>
                </a:ext>
              </a:extLst>
            </p:cNvPr>
            <p:cNvCxnSpPr>
              <a:cxnSpLocks/>
              <a:stCxn id="41" idx="0"/>
              <a:endCxn id="37" idx="2"/>
            </p:cNvCxnSpPr>
            <p:nvPr/>
          </p:nvCxnSpPr>
          <p:spPr>
            <a:xfrm flipV="1">
              <a:off x="4049109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5B939CB-C10F-4E09-AB00-2BDE297D863A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V="1">
              <a:off x="2745827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8DC189C-85D8-4EA0-BFC4-DF0448ADFCF5}"/>
                </a:ext>
              </a:extLst>
            </p:cNvPr>
            <p:cNvCxnSpPr>
              <a:cxnSpLocks/>
              <a:stCxn id="38" idx="0"/>
              <a:endCxn id="35" idx="2"/>
            </p:cNvCxnSpPr>
            <p:nvPr/>
          </p:nvCxnSpPr>
          <p:spPr>
            <a:xfrm flipV="1">
              <a:off x="1442545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E78D643-2DF7-4147-987D-9FD4E62F69E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1840624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8BFC791-36E8-4FDB-BE96-58DF2A24715F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>
              <a:off x="3143906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878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50935" y="1154430"/>
                <a:ext cx="8063244" cy="43776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Write a function </a:t>
                </a:r>
                <a:r>
                  <a:rPr lang="en-US" b="1" dirty="0"/>
                  <a:t>mesh_serial(N,M,C) -&gt;{</a:t>
                </a:r>
                <a:r>
                  <a:rPr lang="en-US" b="1" dirty="0" err="1"/>
                  <a:t>TotalTimeInt,Sent,Received</a:t>
                </a:r>
                <a:r>
                  <a:rPr lang="en-US" b="1" dirty="0"/>
                  <a:t>}.</a:t>
                </a:r>
              </a:p>
              <a:p>
                <a:pPr lvl="1"/>
                <a:r>
                  <a:rPr lang="en-US" dirty="0"/>
                  <a:t>The function creates a mesh (grid) of </a:t>
                </a:r>
                <a:r>
                  <a:rPr lang="en-US" dirty="0" err="1"/>
                  <a:t>NxN</a:t>
                </a:r>
                <a:r>
                  <a:rPr lang="en-US" dirty="0"/>
                  <a:t> vertices</a:t>
                </a:r>
                <a:br>
                  <a:rPr lang="en-US" dirty="0"/>
                </a:br>
                <a:r>
                  <a:rPr lang="en-US" dirty="0"/>
                  <a:t>that are managed by a single central process. </a:t>
                </a:r>
              </a:p>
              <a:p>
                <a:pPr lvl="1"/>
                <a:r>
                  <a:rPr lang="en-US" dirty="0"/>
                  <a:t>C is a number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that defines the root node.</a:t>
                </a:r>
              </a:p>
              <a:p>
                <a:pPr lvl="1"/>
                <a:r>
                  <a:rPr lang="en-US" dirty="0"/>
                  <a:t>Sending M messages from root node C to its neighbors.</a:t>
                </a:r>
              </a:p>
              <a:p>
                <a:pPr lvl="1"/>
                <a:r>
                  <a:rPr lang="en-US" dirty="0"/>
                  <a:t>All nodes except C spread the message once to</a:t>
                </a:r>
                <a:br>
                  <a:rPr lang="en-US" dirty="0"/>
                </a:br>
                <a:r>
                  <a:rPr lang="en-US" dirty="0"/>
                  <a:t>their neighbors. </a:t>
                </a:r>
              </a:p>
              <a:p>
                <a:pPr lvl="1"/>
                <a:r>
                  <a:rPr lang="en-US" dirty="0"/>
                  <a:t>Each node that accepts a message from C  </a:t>
                </a:r>
                <a:br>
                  <a:rPr lang="en-US" dirty="0"/>
                </a:br>
                <a:r>
                  <a:rPr lang="en-US" dirty="0"/>
                  <a:t>returns an answer to C through its neighbors. </a:t>
                </a:r>
              </a:p>
              <a:p>
                <a:pPr lvl="1"/>
                <a:r>
                  <a:rPr lang="en-US" dirty="0"/>
                  <a:t>Each node forward a message only once. </a:t>
                </a:r>
              </a:p>
              <a:p>
                <a:pPr lvl="1"/>
                <a:r>
                  <a:rPr lang="en-US" dirty="0"/>
                  <a:t>Each generated message has a unique ID.</a:t>
                </a: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935" y="1154430"/>
                <a:ext cx="8063244" cy="4377690"/>
              </a:xfrm>
              <a:blipFill>
                <a:blip r:embed="rId3"/>
                <a:stretch>
                  <a:fillRect l="-1730" t="-8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15177D8-917D-4C68-8B1B-D0801370C26A}"/>
              </a:ext>
            </a:extLst>
          </p:cNvPr>
          <p:cNvGrpSpPr/>
          <p:nvPr/>
        </p:nvGrpSpPr>
        <p:grpSpPr>
          <a:xfrm>
            <a:off x="5490342" y="1798254"/>
            <a:ext cx="3402723" cy="3090042"/>
            <a:chOff x="1044465" y="1702676"/>
            <a:chExt cx="3402723" cy="309004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478AAF-BFB0-45CB-967A-150673705971}"/>
                </a:ext>
              </a:extLst>
            </p:cNvPr>
            <p:cNvSpPr/>
            <p:nvPr/>
          </p:nvSpPr>
          <p:spPr>
            <a:xfrm>
              <a:off x="1044465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15D81E-307C-4BDD-BFE3-6EB4E9D41F7C}"/>
                </a:ext>
              </a:extLst>
            </p:cNvPr>
            <p:cNvSpPr/>
            <p:nvPr/>
          </p:nvSpPr>
          <p:spPr>
            <a:xfrm>
              <a:off x="2347747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41CB9A-82F6-4A15-88A5-8992BBF921AB}"/>
                </a:ext>
              </a:extLst>
            </p:cNvPr>
            <p:cNvSpPr/>
            <p:nvPr/>
          </p:nvSpPr>
          <p:spPr>
            <a:xfrm>
              <a:off x="3651029" y="1702676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13C2A5-74BD-47A1-83A4-4C57C7AEBF50}"/>
                </a:ext>
              </a:extLst>
            </p:cNvPr>
            <p:cNvSpPr/>
            <p:nvPr/>
          </p:nvSpPr>
          <p:spPr>
            <a:xfrm>
              <a:off x="1044465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93E67B1-131B-4CF1-AEAE-3AEFAE58288A}"/>
                </a:ext>
              </a:extLst>
            </p:cNvPr>
            <p:cNvSpPr/>
            <p:nvPr/>
          </p:nvSpPr>
          <p:spPr>
            <a:xfrm>
              <a:off x="2347747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22F199-3741-465C-954E-2F684703BD67}"/>
                </a:ext>
              </a:extLst>
            </p:cNvPr>
            <p:cNvSpPr/>
            <p:nvPr/>
          </p:nvSpPr>
          <p:spPr>
            <a:xfrm>
              <a:off x="3651029" y="2865383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92BE9AC-3669-4B20-9E5E-B70198B867E8}"/>
                </a:ext>
              </a:extLst>
            </p:cNvPr>
            <p:cNvSpPr/>
            <p:nvPr/>
          </p:nvSpPr>
          <p:spPr>
            <a:xfrm>
              <a:off x="1044465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B13BB9-63DC-40BA-BA10-22B2F0CCF3D2}"/>
                </a:ext>
              </a:extLst>
            </p:cNvPr>
            <p:cNvSpPr/>
            <p:nvPr/>
          </p:nvSpPr>
          <p:spPr>
            <a:xfrm>
              <a:off x="2347747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CE414F-50EB-4C38-B132-B5284BC0DE54}"/>
                </a:ext>
              </a:extLst>
            </p:cNvPr>
            <p:cNvSpPr/>
            <p:nvPr/>
          </p:nvSpPr>
          <p:spPr>
            <a:xfrm>
              <a:off x="3651029" y="4028090"/>
              <a:ext cx="796159" cy="7646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0F877C3-DD44-4515-8960-7BD339244559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1840624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14EE802-D392-4809-A3F9-18480D4F16FC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3143906" y="2084990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36A40EA-B565-4A40-839D-172652926F86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3143906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82B0842-5612-47AF-B265-8895A910630B}"/>
                </a:ext>
              </a:extLst>
            </p:cNvPr>
            <p:cNvCxnSpPr>
              <a:cxnSpLocks/>
              <a:stCxn id="60" idx="3"/>
              <a:endCxn id="61" idx="1"/>
            </p:cNvCxnSpPr>
            <p:nvPr/>
          </p:nvCxnSpPr>
          <p:spPr>
            <a:xfrm>
              <a:off x="1840624" y="3247697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BA8B972-712B-4137-84DB-4EF4A952D911}"/>
                </a:ext>
              </a:extLst>
            </p:cNvPr>
            <p:cNvCxnSpPr>
              <a:stCxn id="57" idx="2"/>
              <a:endCxn id="60" idx="0"/>
            </p:cNvCxnSpPr>
            <p:nvPr/>
          </p:nvCxnSpPr>
          <p:spPr>
            <a:xfrm>
              <a:off x="1442545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23A26E-850D-4DC7-A84D-FE294A60E925}"/>
                </a:ext>
              </a:extLst>
            </p:cNvPr>
            <p:cNvCxnSpPr>
              <a:stCxn id="58" idx="2"/>
              <a:endCxn id="61" idx="0"/>
            </p:cNvCxnSpPr>
            <p:nvPr/>
          </p:nvCxnSpPr>
          <p:spPr>
            <a:xfrm>
              <a:off x="2745827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692041E-E9F3-4C7B-A14C-94A63D8E10D1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>
              <a:off x="4049109" y="2467304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245A28-0403-4FAD-B038-6FB2532EF880}"/>
                </a:ext>
              </a:extLst>
            </p:cNvPr>
            <p:cNvCxnSpPr>
              <a:cxnSpLocks/>
              <a:stCxn id="65" idx="0"/>
              <a:endCxn id="62" idx="2"/>
            </p:cNvCxnSpPr>
            <p:nvPr/>
          </p:nvCxnSpPr>
          <p:spPr>
            <a:xfrm flipV="1">
              <a:off x="4049109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E1E2B25-EE47-4256-B3F3-D53763FC0DB5}"/>
                </a:ext>
              </a:extLst>
            </p:cNvPr>
            <p:cNvCxnSpPr>
              <a:cxnSpLocks/>
              <a:stCxn id="64" idx="0"/>
              <a:endCxn id="61" idx="2"/>
            </p:cNvCxnSpPr>
            <p:nvPr/>
          </p:nvCxnSpPr>
          <p:spPr>
            <a:xfrm flipV="1">
              <a:off x="2745827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3B1F952-219C-487A-97B7-1A36E3451B08}"/>
                </a:ext>
              </a:extLst>
            </p:cNvPr>
            <p:cNvCxnSpPr>
              <a:cxnSpLocks/>
              <a:stCxn id="63" idx="0"/>
              <a:endCxn id="60" idx="2"/>
            </p:cNvCxnSpPr>
            <p:nvPr/>
          </p:nvCxnSpPr>
          <p:spPr>
            <a:xfrm flipV="1">
              <a:off x="1442545" y="3630011"/>
              <a:ext cx="0" cy="398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C682DE3-3286-44AB-AAEA-3B5A6DC5686C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1840624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CEF9C1-2E56-42A4-ABD4-847AEDBC5CCA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3143906" y="4410404"/>
              <a:ext cx="5071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92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82930" y="1154430"/>
                <a:ext cx="7732395" cy="43776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Process C prints the total time it takes to receive answers from all nodes.</a:t>
                </a:r>
              </a:p>
              <a:p>
                <a:r>
                  <a:rPr lang="en-US" dirty="0"/>
                  <a:t>Process C prints the number of messages that have been received  </a:t>
                </a:r>
              </a:p>
              <a:p>
                <a:r>
                  <a:rPr lang="en-US" dirty="0"/>
                  <a:t>Conduct the following experiments and measure the time they take:</a:t>
                </a:r>
                <a:br>
                  <a:rPr lang="en-US" dirty="0"/>
                </a:br>
                <a:r>
                  <a:rPr lang="en-US" sz="1400" dirty="0"/>
                  <a:t>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∈[2,3,4,5]</m:t>
                    </m:r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:r>
                  <a:rPr lang="en-US" sz="1400" dirty="0"/>
                  <a:t>- Center locations: Corner and center of grid.</a:t>
                </a:r>
                <a:br>
                  <a:rPr lang="en-US" sz="1400" dirty="0"/>
                </a:br>
                <a:r>
                  <a:rPr lang="en-US" sz="1400" dirty="0"/>
                  <a:t>- Number of messages: 10,100,1000 </a:t>
                </a:r>
                <a:br>
                  <a:rPr lang="en-US" sz="1400" dirty="0"/>
                </a:br>
                <a:r>
                  <a:rPr lang="en-US" sz="1400" dirty="0"/>
                  <a:t>- Use both functions mesh and </a:t>
                </a:r>
                <a:r>
                  <a:rPr lang="en-US" sz="1400" dirty="0" err="1"/>
                  <a:t>mesh_serial</a:t>
                </a:r>
                <a:endParaRPr lang="en-US" sz="1400" dirty="0"/>
              </a:p>
              <a:p>
                <a:pPr lvl="1"/>
                <a:r>
                  <a:rPr lang="en-US" dirty="0"/>
                  <a:t>Write the speedup between parallel and serial implementation.</a:t>
                </a:r>
              </a:p>
              <a:p>
                <a:pPr lvl="1"/>
                <a:r>
                  <a:rPr lang="en-US" dirty="0"/>
                  <a:t>Determine what is the parallel portion in </a:t>
                </a:r>
                <a:r>
                  <a:rPr lang="en-US" dirty="0" err="1"/>
                  <a:t>ring_parallel</a:t>
                </a:r>
                <a:r>
                  <a:rPr lang="en-US" dirty="0"/>
                  <a:t> and </a:t>
                </a:r>
                <a:r>
                  <a:rPr lang="en-US" dirty="0" err="1"/>
                  <a:t>mesh_parallel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Check whether different locations of the center process in </a:t>
                </a:r>
                <a:r>
                  <a:rPr lang="en-US" dirty="0" err="1"/>
                  <a:t>mesh_parallel</a:t>
                </a:r>
                <a:r>
                  <a:rPr lang="en-US" dirty="0"/>
                  <a:t> and </a:t>
                </a:r>
                <a:r>
                  <a:rPr lang="en-US" dirty="0" err="1"/>
                  <a:t>mesh_serial</a:t>
                </a:r>
                <a:r>
                  <a:rPr lang="en-US" dirty="0"/>
                  <a:t> have an influence on the performances or don’t.</a:t>
                </a:r>
              </a:p>
              <a:p>
                <a:pPr lvl="1"/>
                <a:r>
                  <a:rPr lang="en-US" dirty="0"/>
                  <a:t>Write conclusions and plots in your report. </a:t>
                </a:r>
              </a:p>
              <a:p>
                <a:r>
                  <a:rPr lang="en-US" dirty="0"/>
                  <a:t>You must free resources when functions are done. 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" y="1154430"/>
                <a:ext cx="7732395" cy="4377690"/>
              </a:xfrm>
              <a:blipFill>
                <a:blip r:embed="rId2"/>
                <a:stretch>
                  <a:fillRect l="-1893" t="-974" r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7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Concurrency vs. Parallelism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Concurrency</a:t>
            </a:r>
          </a:p>
          <a:p>
            <a:pPr lvl="1"/>
            <a:r>
              <a:rPr lang="en-US" sz="2000" dirty="0"/>
              <a:t>Many actors running independently</a:t>
            </a:r>
          </a:p>
          <a:p>
            <a:pPr lvl="1"/>
            <a:r>
              <a:rPr lang="en-US" sz="2000" dirty="0"/>
              <a:t>Not necessarily all at the same time</a:t>
            </a:r>
          </a:p>
          <a:p>
            <a:pPr lvl="1"/>
            <a:r>
              <a:rPr lang="en-US" sz="2000" dirty="0"/>
              <a:t>Concurrency contain the parallelism. </a:t>
            </a:r>
            <a:endParaRPr lang="en-US" sz="2800" dirty="0"/>
          </a:p>
          <a:p>
            <a:r>
              <a:rPr lang="en-US" sz="2800" dirty="0"/>
              <a:t>Parallelism</a:t>
            </a:r>
          </a:p>
          <a:p>
            <a:pPr lvl="1"/>
            <a:r>
              <a:rPr lang="en-US" sz="2000" dirty="0"/>
              <a:t>Actors running exactly at the same time.</a:t>
            </a:r>
          </a:p>
          <a:p>
            <a:pPr lvl="1"/>
            <a:r>
              <a:rPr lang="en-US" sz="2000" dirty="0"/>
              <a:t>The same program is shared between actors.</a:t>
            </a:r>
          </a:p>
        </p:txBody>
      </p:sp>
    </p:spTree>
    <p:extLst>
      <p:ext uri="{BB962C8B-B14F-4D97-AF65-F5344CB8AC3E}">
        <p14:creationId xmlns:p14="http://schemas.microsoft.com/office/powerpoint/2010/main" val="197728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Threads brought with them many issues of parallel programming such as sharing resources. Typically, this is done by semaphores which simply lock a token. In case the programmer doesn’t take in count that there are shared resources you may end with program that works only by chance. </a:t>
            </a:r>
          </a:p>
          <a:p>
            <a:r>
              <a:rPr lang="en-US" sz="2400" b="1" dirty="0"/>
              <a:t>The alternative to threads is, processes. </a:t>
            </a:r>
          </a:p>
          <a:p>
            <a:pPr lvl="1"/>
            <a:r>
              <a:rPr lang="en-US" sz="2000" dirty="0"/>
              <a:t>Code and data are maintained by the OS. </a:t>
            </a:r>
          </a:p>
          <a:p>
            <a:pPr lvl="1"/>
            <a:r>
              <a:rPr lang="en-US" sz="2000" dirty="0"/>
              <a:t>Processes by default operate in an independent memory area. </a:t>
            </a:r>
          </a:p>
          <a:p>
            <a:pPr lvl="1"/>
            <a:r>
              <a:rPr lang="en-US" sz="2000" dirty="0"/>
              <a:t>Usually, process is unable to affect data of other processes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90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8675" y="1158765"/>
            <a:ext cx="7486650" cy="4217275"/>
          </a:xfrm>
        </p:spPr>
        <p:txBody>
          <a:bodyPr>
            <a:normAutofit/>
          </a:bodyPr>
          <a:lstStyle/>
          <a:p>
            <a:r>
              <a:rPr lang="en-US" dirty="0"/>
              <a:t>Threading model sits well with OpenMP while the process model with MPI (MPICH library for example). </a:t>
            </a:r>
          </a:p>
          <a:p>
            <a:r>
              <a:rPr lang="en-US" dirty="0"/>
              <a:t>In terms of GPUs – combining both approaches. </a:t>
            </a:r>
            <a:br>
              <a:rPr lang="en-US" dirty="0"/>
            </a:br>
            <a:r>
              <a:rPr lang="en-US" dirty="0"/>
              <a:t>CUDA (Compute Unified Device Architecture, by </a:t>
            </a:r>
            <a:r>
              <a:rPr lang="en-US" dirty="0" err="1"/>
              <a:t>nvidia</a:t>
            </a:r>
            <a:r>
              <a:rPr lang="en-US" dirty="0"/>
              <a:t>) or OpenCL uses a grid of blocks of threads.</a:t>
            </a:r>
          </a:p>
          <a:p>
            <a:r>
              <a:rPr lang="en-US" dirty="0"/>
              <a:t>This can be thought of as a queue (grid) of processes (block) with no inter-</a:t>
            </a:r>
            <a:r>
              <a:rPr lang="en-US" dirty="0" err="1"/>
              <a:t>porcess</a:t>
            </a:r>
            <a:r>
              <a:rPr lang="en-US" dirty="0"/>
              <a:t> communication. Within each block there are many threads which operate cooperatively in groups called warps. </a:t>
            </a:r>
          </a:p>
          <a:p>
            <a:r>
              <a:rPr lang="en-US" dirty="0"/>
              <a:t>Unlike concurrency the parallelism model</a:t>
            </a:r>
            <a:br>
              <a:rPr lang="en-US" dirty="0"/>
            </a:br>
            <a:r>
              <a:rPr lang="en-US" dirty="0"/>
              <a:t>treat processes/threads that run at the </a:t>
            </a:r>
            <a:br>
              <a:rPr lang="en-US" dirty="0"/>
            </a:br>
            <a:r>
              <a:rPr lang="en-US" dirty="0"/>
              <a:t>same time. </a:t>
            </a:r>
          </a:p>
        </p:txBody>
      </p:sp>
      <p:pic>
        <p:nvPicPr>
          <p:cNvPr id="4" name="Picture 2" descr="Image result for GPU tesla k2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141" y1="65625" x2="31362" y2="84688"/>
                        <a14:foregroundMark x1="34190" y1="94688" x2="32391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8" y="3591122"/>
            <a:ext cx="2581837" cy="21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Concepts of Concurrency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190297"/>
            <a:ext cx="7486650" cy="4322080"/>
          </a:xfrm>
        </p:spPr>
        <p:txBody>
          <a:bodyPr>
            <a:noAutofit/>
          </a:bodyPr>
          <a:lstStyle/>
          <a:p>
            <a:r>
              <a:rPr lang="en-US" sz="2400" dirty="0"/>
              <a:t>Scalability</a:t>
            </a:r>
          </a:p>
          <a:p>
            <a:pPr lvl="1"/>
            <a:r>
              <a:rPr lang="en-US" sz="1800" dirty="0"/>
              <a:t>Processes are started and destroyed very quickly</a:t>
            </a:r>
          </a:p>
          <a:p>
            <a:pPr lvl="1"/>
            <a:r>
              <a:rPr lang="en-US" sz="1800" dirty="0"/>
              <a:t>Switching contexts of processes is fast</a:t>
            </a:r>
          </a:p>
          <a:p>
            <a:pPr lvl="2"/>
            <a:r>
              <a:rPr lang="en-US" sz="1600" dirty="0"/>
              <a:t>Possible due to lightweight processes</a:t>
            </a:r>
          </a:p>
          <a:p>
            <a:r>
              <a:rPr lang="en-US" sz="2400" dirty="0"/>
              <a:t>Fault-tolerance</a:t>
            </a:r>
          </a:p>
          <a:p>
            <a:pPr lvl="1"/>
            <a:r>
              <a:rPr lang="en-US" sz="1800" dirty="0"/>
              <a:t>Supervisors</a:t>
            </a:r>
          </a:p>
          <a:p>
            <a:pPr lvl="1"/>
            <a:r>
              <a:rPr lang="en-US" sz="1800" dirty="0"/>
              <a:t>Hardware failures</a:t>
            </a:r>
          </a:p>
          <a:p>
            <a:r>
              <a:rPr lang="en-US" sz="2200" dirty="0"/>
              <a:t>Communication</a:t>
            </a:r>
          </a:p>
          <a:p>
            <a:pPr lvl="1"/>
            <a:r>
              <a:rPr lang="en-US" sz="1800" dirty="0"/>
              <a:t>Message Passing</a:t>
            </a:r>
          </a:p>
          <a:p>
            <a:r>
              <a:rPr lang="en-US" sz="2400" dirty="0"/>
              <a:t>Implementation</a:t>
            </a:r>
          </a:p>
          <a:p>
            <a:pPr lvl="1"/>
            <a:r>
              <a:rPr lang="en-US" sz="1800" dirty="0" err="1"/>
              <a:t>Erlang</a:t>
            </a:r>
            <a:r>
              <a:rPr lang="en-US" sz="1800" dirty="0"/>
              <a:t> is a VM-based language</a:t>
            </a:r>
          </a:p>
          <a:p>
            <a:pPr lvl="2"/>
            <a:r>
              <a:rPr lang="en-US" sz="1600" dirty="0"/>
              <a:t>OS is not trusted to handle processes in manner of optimization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32509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Scaling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problems cannot be scaled very well</a:t>
            </a:r>
          </a:p>
          <a:p>
            <a:pPr lvl="1"/>
            <a:r>
              <a:rPr lang="en-US" dirty="0"/>
              <a:t>Examples of problems that scale well: ray-tracing, brute-force searches in cryptography, weather prediction, etc.</a:t>
            </a:r>
          </a:p>
          <a:p>
            <a:r>
              <a:rPr lang="en-US" dirty="0"/>
              <a:t>Your parallel program only goes as</a:t>
            </a:r>
            <a:br>
              <a:rPr lang="en-US" dirty="0"/>
            </a:br>
            <a:r>
              <a:rPr lang="en-US" dirty="0"/>
              <a:t>fast as its slowest sequential part</a:t>
            </a:r>
          </a:p>
          <a:p>
            <a:r>
              <a:rPr lang="en-US" dirty="0"/>
              <a:t>Follow Amdahl's law    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100% parallel, is it practical? </a:t>
            </a:r>
            <a:endParaRPr lang="en-US" dirty="0"/>
          </a:p>
        </p:txBody>
      </p:sp>
      <p:pic>
        <p:nvPicPr>
          <p:cNvPr id="1026" name="Picture 2" descr="Graphic showing a program's speedup relative to how much of it is parallel on many cor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93" y="2047875"/>
            <a:ext cx="4189653" cy="334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Amdahl’s law is a formula of the theoretical speedup.</a:t>
                </a:r>
              </a:p>
              <a:p>
                <a:pPr marL="0" indent="0">
                  <a:buNone/>
                </a:pPr>
                <a:r>
                  <a:rPr lang="en-US" dirty="0"/>
                  <a:t>This formula shows that one can use multiple core to run some program but the benefit of adding more cores is limited from some point.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The theoretical speedup.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- The time of n threads finish a given algorithm. </a:t>
                </a:r>
              </a:p>
              <a:p>
                <a:pPr marL="0" indent="0">
                  <a:buNone/>
                </a:pPr>
                <a:r>
                  <a:rPr lang="en-US" dirty="0"/>
                  <a:t>B – The part of the algorithm that can’t be parallelized (strictly serial).</a:t>
                </a:r>
                <a:br>
                  <a:rPr lang="en-US" dirty="0"/>
                </a:br>
                <a:r>
                  <a:rPr lang="en-US" dirty="0"/>
                  <a:t>(1-B) – How much of the program can be run in parallel.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, The speedup is 10 with only 10% of the code that is strictly serial. 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17" t="-1920" r="-1954" b="-9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 Limitations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every action done in a program will have the same amount of parallelization.</a:t>
            </a:r>
          </a:p>
          <a:p>
            <a:r>
              <a:rPr lang="en-US" sz="2400" dirty="0"/>
              <a:t>Amdahl's Law only applies if the CPU is the bottleneck.</a:t>
            </a:r>
          </a:p>
          <a:p>
            <a:r>
              <a:rPr lang="en-US" sz="2400" dirty="0"/>
              <a:t>Many programs are hard-coded to use a certain number of cores.</a:t>
            </a:r>
          </a:p>
          <a:p>
            <a:r>
              <a:rPr lang="en-US" sz="2400" dirty="0"/>
              <a:t>Estimating the performance of a CPU will only be accurate for CPUs based similar architecture.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284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spDef>
      <a:spPr>
        <a:noFill/>
        <a:ln w="12700" cmpd="sng">
          <a:prstDash val="solid"/>
        </a:ln>
      </a:spPr>
      <a:bodyPr rtlCol="1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TS103431380</Template>
  <TotalTime>0</TotalTime>
  <Words>1730</Words>
  <Application>Microsoft Macintosh PowerPoint</Application>
  <PresentationFormat>On-screen Show (16:10)</PresentationFormat>
  <Paragraphs>214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Euphemia</vt:lpstr>
      <vt:lpstr>Wingdings</vt:lpstr>
      <vt:lpstr>TS103431380</vt:lpstr>
      <vt:lpstr>Functional programming in concurrent and distributed systems</vt:lpstr>
      <vt:lpstr>Outline</vt:lpstr>
      <vt:lpstr>#1 Concurrency vs. Parallelism</vt:lpstr>
      <vt:lpstr>Parallelism</vt:lpstr>
      <vt:lpstr>Parallelism</vt:lpstr>
      <vt:lpstr>#2 Concepts of Concurrency</vt:lpstr>
      <vt:lpstr>#3 Scaling of Problems</vt:lpstr>
      <vt:lpstr>Amdahl’s Law</vt:lpstr>
      <vt:lpstr>Amdahl's Law Limitations</vt:lpstr>
      <vt:lpstr>#4 Concurrency in Practice</vt:lpstr>
      <vt:lpstr>#4.1 Creating Processes</vt:lpstr>
      <vt:lpstr>#4.2 Sending Messages</vt:lpstr>
      <vt:lpstr>#4.3 Receiving Messages</vt:lpstr>
      <vt:lpstr>#4.3 Receiving Messages</vt:lpstr>
      <vt:lpstr>#4.3 Receiving Messages</vt:lpstr>
      <vt:lpstr>#4.3 Receiving Messages</vt:lpstr>
      <vt:lpstr>#4.3 Receiving Messages</vt:lpstr>
      <vt:lpstr>#5 Example</vt:lpstr>
      <vt:lpstr>Submission Procedures EX-5</vt:lpstr>
      <vt:lpstr>Submission Procedures</vt:lpstr>
      <vt:lpstr>Exercise 5</vt:lpstr>
      <vt:lpstr>Exercise 5</vt:lpstr>
      <vt:lpstr>Exercise 5</vt:lpstr>
      <vt:lpstr>Exercise 5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2023-04-20T13:15:55Z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