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A7E-DE09-B688-DF46-6129A811D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93317-7432-155B-F5C2-C73B57A6D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FD58-47FF-7670-0A5A-EFF5F8F9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D9A9-4834-F9EF-31D7-0E3616C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0225-2AD9-69F3-1800-8E32C62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5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8D29-D6A5-8BE8-D19C-17B4FBAE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45A4C-CCE5-9E97-3301-24080DF9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855-F931-51D1-57BE-D2945791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ADB5-14B2-93C5-CED5-2C567EF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5C17-5619-872E-C130-DC5078C6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18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0AE1E-067C-2A9D-3715-E2DEF89CD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1F8B-78DC-21BA-8C0E-931BBC937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C189-4EF3-09A5-FF44-683B4564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AC73-C6E1-555D-F064-73DFC7E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60F4-3477-E628-24DA-B981B498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7724-410D-7CA6-16BE-FB602F72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7DF6-D4BC-EFD2-55FD-53FD9687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D208-2155-D651-D7FE-58EA7900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CF61-44B2-D9E2-CCB2-E51F5690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C42C-3F70-E2D2-BB6E-170185B8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62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7D4D-A839-764B-BDE6-6270A57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78B8-F33F-4DC7-EEE8-0B7C1D75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ED4-2B8B-09A3-D73A-8B7F9FB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77715-8E29-942C-60EC-FAFC611E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E545-69C0-4F36-2E3B-92F0A9F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349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5CB4-7B5E-7CE4-7D07-DE539021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FB-79A1-2E12-C797-0E19B32D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B33C-E512-EF6C-881F-6C43D8E0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165FC-5CBF-BBC6-4AE0-7B69CC9F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5BF41-94E5-CE5E-5AAC-B385C464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12E5-18E2-B65C-0560-D3C03B1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8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8B27-CE64-C0E6-DDD7-6BAC6C53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9BF2-1D74-ACE3-568E-4559738F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C6472-CEAD-E2CB-9D8D-E9AC480C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62B65-5A3A-D203-B8D9-177EAAC3C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0C20E-ACEA-9D46-9213-5C8AD11A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2122E-8B64-3310-9F24-D4160E52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504B2-0EC8-D6F3-3492-C1BF0C5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BBA10-1436-F7B3-38F7-934813CD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6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A92C-5ADB-0205-C10F-F0F4F88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2A32F-1FC0-B8CB-5853-D863804D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1C656-2DE8-323B-222A-952D1FF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C5408-870C-6046-452B-D86E968F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123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20718-8359-D823-0C47-3908509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727A7-A94B-6419-3715-B957AFAD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3575E-F6E1-EC72-0F0C-90CD8C28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443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015A-F246-B579-E22A-B39C1746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541B-2F86-2E71-CA03-FFE81123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E7848-946E-0FB1-C2A5-2D794E5E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7859D-F330-6EB9-6D26-8D9AB6CC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FD451-8CF9-BFF3-B1BD-2A1B00B5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B4C40-D05D-4A05-0816-25A6A15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8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6E70-3337-1254-B9C3-9B2A1EF5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5FD13-05AA-1F7C-DE74-3AAFFB76B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75A2-2EF1-6D9D-D7F9-8D2928A00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C5F2-76AD-DA9F-52AB-9B614247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C6E0-E198-51B6-6633-66B5FFD5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9C577-0B4E-D223-8BE3-4342A52F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10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2BD7E-369A-C490-3979-6FECA245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1E6D-AA52-1D00-5DD5-01FCAFB8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7CF4-280F-C7CC-DFF8-46205EE48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EF04F-A50D-0849-8B2C-451D8DCDFAD4}" type="datetimeFigureOut">
              <a:rPr lang="en-IL" smtClean="0"/>
              <a:t>10/10/2024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EB94-40EE-6359-6C8F-5766D563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6BC3-F782-07FB-6EFB-4692C40D0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AD094-ACC2-A845-B4A5-F2EA59E2B1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1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F285-F54E-CF45-D7A3-97A8A78D6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6902-94D5-214C-AC60-31AC3422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35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 37">
            <a:extLst>
              <a:ext uri="{FF2B5EF4-FFF2-40B4-BE49-F238E27FC236}">
                <a16:creationId xmlns:a16="http://schemas.microsoft.com/office/drawing/2014/main" id="{D1B50B08-3292-ABED-DA8E-606D23A594B4}"/>
              </a:ext>
            </a:extLst>
          </p:cNvPr>
          <p:cNvSpPr/>
          <p:nvPr/>
        </p:nvSpPr>
        <p:spPr>
          <a:xfrm flipH="1">
            <a:off x="2171697" y="595186"/>
            <a:ext cx="5061124" cy="397269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BAC75-70CD-E5EC-B8B8-343C7F7FB3B8}"/>
              </a:ext>
            </a:extLst>
          </p:cNvPr>
          <p:cNvSpPr/>
          <p:nvPr/>
        </p:nvSpPr>
        <p:spPr>
          <a:xfrm>
            <a:off x="7928917" y="1548716"/>
            <a:ext cx="832021" cy="8320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נ״מ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A9133A-5CE8-1F06-E63F-6EE05A2DBD11}"/>
              </a:ext>
            </a:extLst>
          </p:cNvPr>
          <p:cNvSpPr/>
          <p:nvPr/>
        </p:nvSpPr>
        <p:spPr>
          <a:xfrm>
            <a:off x="4464902" y="801131"/>
            <a:ext cx="832021" cy="8320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400" dirty="0"/>
              <a:t>מטוס</a:t>
            </a:r>
            <a:endParaRPr lang="en-IL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5EC68-9648-1DF7-9CAF-EBA62C1916A4}"/>
              </a:ext>
            </a:extLst>
          </p:cNvPr>
          <p:cNvSpPr/>
          <p:nvPr/>
        </p:nvSpPr>
        <p:spPr>
          <a:xfrm>
            <a:off x="2811161" y="801131"/>
            <a:ext cx="832021" cy="8320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600" dirty="0"/>
              <a:t>מסוק</a:t>
            </a:r>
            <a:endParaRPr lang="en-I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81FB10-2F70-3F71-0909-A6B9CA70CE34}"/>
              </a:ext>
            </a:extLst>
          </p:cNvPr>
          <p:cNvSpPr/>
          <p:nvPr/>
        </p:nvSpPr>
        <p:spPr>
          <a:xfrm>
            <a:off x="1017374" y="3577283"/>
            <a:ext cx="832021" cy="8320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נ״ט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8851E-3787-D9C7-AF6C-3AC3D7CF1079}"/>
              </a:ext>
            </a:extLst>
          </p:cNvPr>
          <p:cNvSpPr/>
          <p:nvPr/>
        </p:nvSpPr>
        <p:spPr>
          <a:xfrm>
            <a:off x="3682312" y="3616412"/>
            <a:ext cx="832021" cy="8320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טנק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CA1BCC-0BCB-5B79-7237-9A2CCCAE7764}"/>
              </a:ext>
            </a:extLst>
          </p:cNvPr>
          <p:cNvSpPr/>
          <p:nvPr/>
        </p:nvSpPr>
        <p:spPr>
          <a:xfrm>
            <a:off x="5931239" y="3552571"/>
            <a:ext cx="832021" cy="8320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200" dirty="0"/>
              <a:t>בונקר</a:t>
            </a:r>
            <a:endParaRPr lang="en-IL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98D18-55CC-8D69-3611-F151A5367CF8}"/>
              </a:ext>
            </a:extLst>
          </p:cNvPr>
          <p:cNvSpPr/>
          <p:nvPr/>
        </p:nvSpPr>
        <p:spPr>
          <a:xfrm>
            <a:off x="4782835" y="6056869"/>
            <a:ext cx="832021" cy="8320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800" dirty="0"/>
              <a:t>ארטילריה</a:t>
            </a:r>
            <a:endParaRPr lang="en-IL" sz="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9A473F-4784-04EA-94DF-C6C3ECC1A2F6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3643182" y="1217142"/>
            <a:ext cx="821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2D227-AFFD-F61D-59EB-C7632650259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49395" y="3993294"/>
            <a:ext cx="1832917" cy="3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6B1645-1DCF-FE9E-9520-FFE2E5BDC326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727548" y="1511305"/>
            <a:ext cx="1205460" cy="2187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75C7E-28C4-D3C2-B387-785608DC316D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3521335" y="1511305"/>
            <a:ext cx="576988" cy="2105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58065B-6359-6038-FCFD-9D91452527F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175076" y="1511305"/>
            <a:ext cx="878010" cy="2163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E1CB2B-46C1-B929-999C-9B86874A86AE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4514333" y="1964727"/>
            <a:ext cx="3414584" cy="2067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996132-C87D-5D68-D280-BAAB41D63018}"/>
              </a:ext>
            </a:extLst>
          </p:cNvPr>
          <p:cNvCxnSpPr>
            <a:stCxn id="10" idx="0"/>
            <a:endCxn id="38" idx="3"/>
          </p:cNvCxnSpPr>
          <p:nvPr/>
        </p:nvCxnSpPr>
        <p:spPr>
          <a:xfrm flipV="1">
            <a:off x="5198846" y="4567881"/>
            <a:ext cx="0" cy="1488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Shahaf Gargir</dc:creator>
  <cp:lastModifiedBy>Shahaf Gargir</cp:lastModifiedBy>
  <cp:revision>1</cp:revision>
  <dcterms:created xsi:type="dcterms:W3CDTF">2024-10-10T13:35:32Z</dcterms:created>
  <dcterms:modified xsi:type="dcterms:W3CDTF">2024-10-10T14:27:14Z</dcterms:modified>
</cp:coreProperties>
</file>