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2802" y="4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adc_job_rnd\cdac-wf2\ictgcw-s2-dashboard\public\img\ja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2362200"/>
            <a:ext cx="1152525" cy="12763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038600" y="37338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 Narrow" pitchFamily="34" charset="0"/>
              </a:rPr>
              <a:t>   </a:t>
            </a:r>
            <a:r>
              <a:rPr lang="en-US" dirty="0" err="1" smtClean="0">
                <a:latin typeface="Arial Narrow" pitchFamily="34" charset="0"/>
              </a:rPr>
              <a:t>Har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Ghar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Jal</a:t>
            </a:r>
            <a:endParaRPr lang="en-US" dirty="0" smtClean="0">
              <a:latin typeface="Arial Narrow" pitchFamily="34" charset="0"/>
            </a:endParaRPr>
          </a:p>
          <a:p>
            <a:pPr algn="ctr"/>
            <a:r>
              <a:rPr lang="en-US" dirty="0" err="1" smtClean="0">
                <a:latin typeface="Arial Narrow" pitchFamily="34" charset="0"/>
              </a:rPr>
              <a:t>Jal</a:t>
            </a:r>
            <a:endParaRPr lang="en-US" dirty="0" smtClean="0">
              <a:latin typeface="Arial Narrow" pitchFamily="34" charset="0"/>
            </a:endParaRPr>
          </a:p>
          <a:p>
            <a:pPr algn="just"/>
            <a:r>
              <a:rPr lang="en-US" smtClean="0">
                <a:latin typeface="Arial Narrow" pitchFamily="34" charset="0"/>
              </a:rPr>
              <a:t> Jeevan</a:t>
            </a:r>
            <a:r>
              <a:rPr lang="en-US" dirty="0" smtClean="0">
                <a:latin typeface="Arial Narrow" pitchFamily="34" charset="0"/>
              </a:rPr>
              <a:t> Mission</a:t>
            </a:r>
          </a:p>
          <a:p>
            <a:pPr algn="just"/>
            <a:r>
              <a:rPr lang="en-US" dirty="0" smtClean="0">
                <a:latin typeface="Arial Narrow" pitchFamily="34" charset="0"/>
              </a:rPr>
              <a:t> 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shabaz</dc:creator>
  <cp:lastModifiedBy>shabaz</cp:lastModifiedBy>
  <cp:revision>1</cp:revision>
  <dcterms:created xsi:type="dcterms:W3CDTF">2006-08-16T00:00:00Z</dcterms:created>
  <dcterms:modified xsi:type="dcterms:W3CDTF">2021-06-25T06:21:03Z</dcterms:modified>
</cp:coreProperties>
</file>