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64" r:id="rId4"/>
    <p:sldId id="265" r:id="rId5"/>
    <p:sldId id="260" r:id="rId6"/>
    <p:sldId id="258" r:id="rId7"/>
    <p:sldId id="259" r:id="rId8"/>
    <p:sldId id="262" r:id="rId9"/>
    <p:sldId id="263" r:id="rId10"/>
    <p:sldId id="261" r:id="rId11"/>
    <p:sldId id="269" r:id="rId12"/>
    <p:sldId id="271" r:id="rId13"/>
    <p:sldId id="286" r:id="rId14"/>
    <p:sldId id="287" r:id="rId15"/>
    <p:sldId id="288" r:id="rId16"/>
    <p:sldId id="283" r:id="rId17"/>
    <p:sldId id="272" r:id="rId18"/>
    <p:sldId id="267" r:id="rId19"/>
    <p:sldId id="284" r:id="rId20"/>
    <p:sldId id="285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04" autoAdjust="0"/>
    <p:restoredTop sz="94660"/>
  </p:normalViewPr>
  <p:slideViewPr>
    <p:cSldViewPr>
      <p:cViewPr>
        <p:scale>
          <a:sx n="70" d="100"/>
          <a:sy n="70" d="100"/>
        </p:scale>
        <p:origin x="-1356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791CF85-E20E-4509-B5BA-EF5B8DF10F9A}" type="datetimeFigureOut">
              <a:rPr lang="en-US" smtClean="0"/>
              <a:pPr/>
              <a:t>28-Mar-17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F840C9B1-88A9-4ACC-957D-4D02587F47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CF85-E20E-4509-B5BA-EF5B8DF10F9A}" type="datetimeFigureOut">
              <a:rPr lang="en-US" smtClean="0"/>
              <a:pPr/>
              <a:t>28-Mar-17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0C9B1-88A9-4ACC-957D-4D02587F47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CF85-E20E-4509-B5BA-EF5B8DF10F9A}" type="datetimeFigureOut">
              <a:rPr lang="en-US" smtClean="0"/>
              <a:pPr/>
              <a:t>28-Mar-17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0C9B1-88A9-4ACC-957D-4D02587F47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CF85-E20E-4509-B5BA-EF5B8DF10F9A}" type="datetimeFigureOut">
              <a:rPr lang="en-US" smtClean="0"/>
              <a:pPr/>
              <a:t>28-Mar-17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0C9B1-88A9-4ACC-957D-4D02587F47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CF85-E20E-4509-B5BA-EF5B8DF10F9A}" type="datetimeFigureOut">
              <a:rPr lang="en-US" smtClean="0"/>
              <a:pPr/>
              <a:t>28-Mar-17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0C9B1-88A9-4ACC-957D-4D02587F47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CF85-E20E-4509-B5BA-EF5B8DF10F9A}" type="datetimeFigureOut">
              <a:rPr lang="en-US" smtClean="0"/>
              <a:pPr/>
              <a:t>28-Mar-17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0C9B1-88A9-4ACC-957D-4D02587F47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791CF85-E20E-4509-B5BA-EF5B8DF10F9A}" type="datetimeFigureOut">
              <a:rPr lang="en-US" smtClean="0"/>
              <a:pPr/>
              <a:t>28-Mar-17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840C9B1-88A9-4ACC-957D-4D02587F47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791CF85-E20E-4509-B5BA-EF5B8DF10F9A}" type="datetimeFigureOut">
              <a:rPr lang="en-US" smtClean="0"/>
              <a:pPr/>
              <a:t>28-Mar-17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F840C9B1-88A9-4ACC-957D-4D02587F47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CF85-E20E-4509-B5BA-EF5B8DF10F9A}" type="datetimeFigureOut">
              <a:rPr lang="en-US" smtClean="0"/>
              <a:pPr/>
              <a:t>28-Mar-17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0C9B1-88A9-4ACC-957D-4D02587F47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CF85-E20E-4509-B5BA-EF5B8DF10F9A}" type="datetimeFigureOut">
              <a:rPr lang="en-US" smtClean="0"/>
              <a:pPr/>
              <a:t>28-Mar-17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0C9B1-88A9-4ACC-957D-4D02587F47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CF85-E20E-4509-B5BA-EF5B8DF10F9A}" type="datetimeFigureOut">
              <a:rPr lang="en-US" smtClean="0"/>
              <a:pPr/>
              <a:t>28-Mar-17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0C9B1-88A9-4ACC-957D-4D02587F47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791CF85-E20E-4509-B5BA-EF5B8DF10F9A}" type="datetimeFigureOut">
              <a:rPr lang="en-US" smtClean="0"/>
              <a:pPr/>
              <a:t>28-Mar-17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F840C9B1-88A9-4ACC-957D-4D02587F47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Document @One Place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6106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15mca001 </a:t>
            </a:r>
            <a:r>
              <a:rPr lang="en-US" dirty="0" err="1" smtClean="0">
                <a:solidFill>
                  <a:schemeClr val="tx1"/>
                </a:solidFill>
              </a:rPr>
              <a:t>Akash</a:t>
            </a:r>
            <a:r>
              <a:rPr lang="en-US" dirty="0" smtClean="0">
                <a:solidFill>
                  <a:schemeClr val="tx1"/>
                </a:solidFill>
              </a:rPr>
              <a:t> Shah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15mca012 </a:t>
            </a:r>
            <a:r>
              <a:rPr lang="en-US" dirty="0" err="1" smtClean="0">
                <a:solidFill>
                  <a:schemeClr val="tx1"/>
                </a:solidFill>
              </a:rPr>
              <a:t>Dhruti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Shukla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934670"/>
            <a:ext cx="3352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Guided </a:t>
            </a:r>
            <a:r>
              <a:rPr lang="en-US" smtClean="0"/>
              <a:t>By </a:t>
            </a:r>
            <a:r>
              <a:rPr lang="en-US" smtClean="0"/>
              <a:t>Prof. </a:t>
            </a:r>
            <a:r>
              <a:rPr lang="en-US" dirty="0" err="1" smtClean="0"/>
              <a:t>Smita</a:t>
            </a:r>
            <a:r>
              <a:rPr lang="en-US" dirty="0" smtClean="0"/>
              <a:t> </a:t>
            </a:r>
            <a:r>
              <a:rPr lang="en-US" dirty="0" err="1" smtClean="0"/>
              <a:t>Agrawal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5093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762000"/>
            <a:ext cx="8991600" cy="3962400"/>
          </a:xfrm>
        </p:spPr>
      </p:pic>
      <p:pic>
        <p:nvPicPr>
          <p:cNvPr id="1033" name="Picture 9" descr="C:\Users\Admin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4121208"/>
            <a:ext cx="20574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Admin\Desktop\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121208"/>
            <a:ext cx="21336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Admin\Desktop\Untitl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141990"/>
            <a:ext cx="4071851" cy="185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7579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esktop\usecasedocumen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" b="21778"/>
          <a:stretch/>
        </p:blipFill>
        <p:spPr bwMode="auto">
          <a:xfrm>
            <a:off x="381000" y="762000"/>
            <a:ext cx="8763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81400" y="838200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051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esktop\activity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0166"/>
          <a:stretch/>
        </p:blipFill>
        <p:spPr bwMode="auto">
          <a:xfrm>
            <a:off x="1981200" y="533400"/>
            <a:ext cx="5562600" cy="631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52800" y="53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52800" y="381000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9323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Albums Activity</a:t>
            </a:r>
            <a:endParaRPr lang="en-US" dirty="0"/>
          </a:p>
        </p:txBody>
      </p:sp>
      <p:pic>
        <p:nvPicPr>
          <p:cNvPr id="4" name="Content Placeholder 3" descr="IMG_20170328_10212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800" y="2362200"/>
            <a:ext cx="6090047" cy="40386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 File Activity</a:t>
            </a:r>
            <a:endParaRPr lang="en-US" dirty="0"/>
          </a:p>
        </p:txBody>
      </p:sp>
      <p:pic>
        <p:nvPicPr>
          <p:cNvPr id="4" name="Content Placeholder 3" descr="IMG_20170328_10213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81200" y="2249488"/>
            <a:ext cx="4572000" cy="432435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Sequence Diagram</a:t>
            </a:r>
            <a:endParaRPr lang="en-US" dirty="0"/>
          </a:p>
        </p:txBody>
      </p:sp>
      <p:pic>
        <p:nvPicPr>
          <p:cNvPr id="4" name="Content Placeholder 3" descr="IMG_20170328_10215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8800" y="2286000"/>
            <a:ext cx="4724400" cy="3846512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uthentica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685800"/>
            <a:ext cx="8458200" cy="3893656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53340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user table user can store details like </a:t>
            </a:r>
            <a:r>
              <a:rPr lang="en-US" sz="2400" dirty="0" err="1"/>
              <a:t>firstname,lastname,profile</a:t>
            </a:r>
            <a:r>
              <a:rPr lang="en-US" sz="2400" dirty="0"/>
              <a:t> photo</a:t>
            </a:r>
          </a:p>
        </p:txBody>
      </p:sp>
      <p:pic>
        <p:nvPicPr>
          <p:cNvPr id="6" name="Content Placeholder 5" descr="userDatabas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762000"/>
            <a:ext cx="8229600" cy="3788422"/>
          </a:xfrm>
        </p:spPr>
      </p:pic>
    </p:spTree>
    <p:extLst>
      <p:ext uri="{BB962C8B-B14F-4D97-AF65-F5344CB8AC3E}">
        <p14:creationId xmlns:p14="http://schemas.microsoft.com/office/powerpoint/2010/main" xmlns="" val="54257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562600"/>
            <a:ext cx="784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particular user have different category of album each album have 1 more documents</a:t>
            </a:r>
          </a:p>
        </p:txBody>
      </p:sp>
      <p:pic>
        <p:nvPicPr>
          <p:cNvPr id="6" name="Content Placeholder 5" descr="userCategor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219200"/>
            <a:ext cx="8442003" cy="3886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userStorag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685800"/>
            <a:ext cx="8229600" cy="3788422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 application end user (with </a:t>
            </a:r>
            <a:r>
              <a:rPr lang="en-US" dirty="0" err="1" smtClean="0"/>
              <a:t>gmail</a:t>
            </a:r>
            <a:r>
              <a:rPr lang="en-US" dirty="0" smtClean="0"/>
              <a:t>/Firebase id) can store its useful document @one place and access from anywhere. If need he/she can share the document with help of app.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9105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userfil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762000"/>
            <a:ext cx="8229600" cy="3788422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Admin\Downloads\Screenshot_2017-03-27-20-02-28-984_com.ionicframework.myapp9642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4611259" cy="569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86400" y="12192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  page for already registered user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5500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\Downloads\Screenshot_2017-03-27-20-02-36-048_com.ionicframework.myapp9642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1" y="762000"/>
            <a:ext cx="4740748" cy="579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15000" y="1143000"/>
            <a:ext cx="3353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Registration page for new user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8163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dmin\Downloads\Screenshot_2017-03-27-20-03-03-879_com.ionicframework.myapp9642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4648200" cy="555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57801" y="1447800"/>
            <a:ext cx="3809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 constraints like @ symbol is compulsory</a:t>
            </a:r>
          </a:p>
        </p:txBody>
      </p:sp>
    </p:spTree>
    <p:extLst>
      <p:ext uri="{BB962C8B-B14F-4D97-AF65-F5344CB8AC3E}">
        <p14:creationId xmlns:p14="http://schemas.microsoft.com/office/powerpoint/2010/main" xmlns="" val="3236345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Admin\Downloads\Screenshot_2017-03-27-20-03-32-307_com.ionicframework.myapp9642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868680"/>
            <a:ext cx="480060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1" y="1600200"/>
            <a:ext cx="381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checking in database if Email or password is invalid then it will display error message.</a:t>
            </a:r>
          </a:p>
          <a:p>
            <a:r>
              <a:rPr lang="en-US" dirty="0" smtClean="0"/>
              <a:t>For processing purpose we use loading bar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82893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Admin\Downloads\Screenshot (16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8750" t="6719" r="32856" b="7040"/>
          <a:stretch/>
        </p:blipFill>
        <p:spPr bwMode="auto">
          <a:xfrm>
            <a:off x="515112" y="609600"/>
            <a:ext cx="3294887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67200" y="1371600"/>
            <a:ext cx="362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successful login home page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33342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Admin\Downloads\Screenshot (10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9599" t="7125" r="32571" b="11875"/>
          <a:stretch/>
        </p:blipFill>
        <p:spPr bwMode="auto">
          <a:xfrm>
            <a:off x="304800" y="609600"/>
            <a:ext cx="3621025" cy="592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19600" y="1219200"/>
            <a:ext cx="390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 type of albums are manage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66666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Admin\Downloads\Screenshot (12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8756" t="8126" r="33132" b="11875"/>
          <a:stretch/>
        </p:blipFill>
        <p:spPr bwMode="auto">
          <a:xfrm>
            <a:off x="304800" y="762000"/>
            <a:ext cx="3657601" cy="58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19600" y="15240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rename or delete our albums  also show detail information about album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77841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Admin\Downloads\Screenshot (14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9036" t="7625" r="32571" b="11875"/>
          <a:stretch/>
        </p:blipFill>
        <p:spPr bwMode="auto">
          <a:xfrm>
            <a:off x="304800" y="685800"/>
            <a:ext cx="3694177" cy="5888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04151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Admin\Downloads\Screenshot (11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8756" t="7625" r="33132" b="10499"/>
          <a:stretch/>
        </p:blipFill>
        <p:spPr bwMode="auto">
          <a:xfrm>
            <a:off x="381000" y="609600"/>
            <a:ext cx="3657602" cy="598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94759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Document @one place is stored your all type data at one place and access through different place.</a:t>
            </a:r>
          </a:p>
          <a:p>
            <a:r>
              <a:rPr lang="en-US" dirty="0" smtClean="0"/>
              <a:t>This is a cloud-based web application.</a:t>
            </a:r>
          </a:p>
          <a:p>
            <a:r>
              <a:rPr lang="en-US" dirty="0" smtClean="0"/>
              <a:t>This application can store any type of file.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Admin\Downloads\Screenshot (15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9036" t="9126" r="33696" b="12875"/>
          <a:stretch/>
        </p:blipFill>
        <p:spPr bwMode="auto">
          <a:xfrm>
            <a:off x="381000" y="533400"/>
            <a:ext cx="4038600" cy="601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08112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8229600" cy="1066800"/>
          </a:xfrm>
        </p:spPr>
        <p:txBody>
          <a:bodyPr/>
          <a:lstStyle/>
          <a:p>
            <a:r>
              <a:rPr lang="en-US" dirty="0" smtClean="0"/>
              <a:t>				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93336"/>
          </a:xfrm>
        </p:spPr>
        <p:txBody>
          <a:bodyPr/>
          <a:lstStyle/>
          <a:p>
            <a:r>
              <a:rPr lang="en-US" dirty="0" smtClean="0"/>
              <a:t>This is Hybrid mobile application so it available on different platform e.g. like android, </a:t>
            </a:r>
            <a:r>
              <a:rPr lang="en-US" dirty="0" err="1" smtClean="0"/>
              <a:t>ios</a:t>
            </a:r>
            <a:r>
              <a:rPr lang="en-US" dirty="0" smtClean="0"/>
              <a:t>, web and other etc. </a:t>
            </a:r>
          </a:p>
          <a:p>
            <a:r>
              <a:rPr lang="en-US" dirty="0" smtClean="0"/>
              <a:t>This system allow user to store his/her photos, videos, document or other type of documents globally.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of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Access </a:t>
            </a:r>
            <a:endParaRPr lang="en-US" dirty="0"/>
          </a:p>
          <a:p>
            <a:r>
              <a:rPr lang="en-US" dirty="0" smtClean="0"/>
              <a:t>Cloud Storage</a:t>
            </a:r>
            <a:endParaRPr lang="en-US" dirty="0"/>
          </a:p>
          <a:p>
            <a:r>
              <a:rPr lang="en-US" dirty="0" smtClean="0"/>
              <a:t>Security</a:t>
            </a:r>
            <a:endParaRPr lang="en-US" dirty="0"/>
          </a:p>
          <a:p>
            <a:r>
              <a:rPr lang="en-US" dirty="0" smtClean="0"/>
              <a:t>Organize Documents </a:t>
            </a:r>
            <a:endParaRPr lang="en-US" dirty="0"/>
          </a:p>
          <a:p>
            <a:r>
              <a:rPr lang="en-US" dirty="0" smtClean="0"/>
              <a:t>File Sharing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801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</a:t>
            </a:r>
            <a:r>
              <a:rPr lang="en-US" dirty="0"/>
              <a:t>A</a:t>
            </a:r>
            <a:r>
              <a:rPr lang="en-US" dirty="0" smtClean="0"/>
              <a:t>nd Technology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Front End</a:t>
            </a:r>
          </a:p>
          <a:p>
            <a:pPr marL="857250" lvl="1" indent="-457200"/>
            <a:r>
              <a:rPr lang="en-US" dirty="0" smtClean="0"/>
              <a:t>Ionic framework </a:t>
            </a:r>
          </a:p>
          <a:p>
            <a:pPr marL="1257300" lvl="2" indent="-457200"/>
            <a:r>
              <a:rPr lang="en-US" dirty="0" smtClean="0"/>
              <a:t>Angular js</a:t>
            </a:r>
          </a:p>
          <a:p>
            <a:pPr marL="1257300" lvl="2" indent="-457200"/>
            <a:r>
              <a:rPr lang="en-US" dirty="0" smtClean="0"/>
              <a:t>Cordova </a:t>
            </a:r>
            <a:r>
              <a:rPr lang="en-US" dirty="0" err="1" smtClean="0"/>
              <a:t>plugins</a:t>
            </a:r>
            <a:endParaRPr lang="en-US" dirty="0" smtClean="0"/>
          </a:p>
          <a:p>
            <a:pPr marL="1257300" lvl="2" indent="-457200"/>
            <a:r>
              <a:rPr lang="en-US" dirty="0" smtClean="0"/>
              <a:t>Html</a:t>
            </a:r>
          </a:p>
          <a:p>
            <a:pPr marL="1257300" lvl="2" indent="-457200"/>
            <a:r>
              <a:rPr lang="en-US" dirty="0" err="1" smtClean="0"/>
              <a:t>Css</a:t>
            </a:r>
            <a:endParaRPr lang="en-US" dirty="0" smtClean="0"/>
          </a:p>
          <a:p>
            <a:pPr marL="1257300" lvl="2" indent="-457200"/>
            <a:r>
              <a:rPr lang="en-US" dirty="0" smtClean="0"/>
              <a:t>JavaScript</a:t>
            </a:r>
          </a:p>
          <a:p>
            <a:r>
              <a:rPr lang="en-US" dirty="0" smtClean="0"/>
              <a:t>Back End</a:t>
            </a:r>
          </a:p>
          <a:p>
            <a:pPr lvl="1"/>
            <a:r>
              <a:rPr lang="en-US" dirty="0" smtClean="0"/>
              <a:t>Firebase</a:t>
            </a:r>
          </a:p>
          <a:p>
            <a:r>
              <a:rPr lang="en-US" dirty="0" smtClean="0"/>
              <a:t>Hardware Requirement</a:t>
            </a:r>
          </a:p>
          <a:p>
            <a:pPr marL="857250" lvl="1" indent="-457200"/>
            <a:r>
              <a:rPr lang="en-US" dirty="0" smtClean="0"/>
              <a:t>Any mobile device </a:t>
            </a:r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359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Ionic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Ionic is open source framework used for developing hybrid mobile application.</a:t>
            </a:r>
          </a:p>
          <a:p>
            <a:r>
              <a:rPr lang="en-US" dirty="0" smtClean="0"/>
              <a:t>We can package our application for IOS,android,windows phone and Firefox os</a:t>
            </a:r>
            <a:r>
              <a:rPr lang="en-US" dirty="0"/>
              <a:t> </a:t>
            </a:r>
            <a:r>
              <a:rPr lang="en-US" dirty="0" smtClean="0"/>
              <a:t>which can save lot of working time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704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229600" cy="4325112"/>
          </a:xfrm>
        </p:spPr>
        <p:txBody>
          <a:bodyPr>
            <a:normAutofit/>
          </a:bodyPr>
          <a:lstStyle/>
          <a:p>
            <a:r>
              <a:rPr lang="en-US" dirty="0" smtClean="0"/>
              <a:t>Angular Js</a:t>
            </a:r>
          </a:p>
          <a:p>
            <a:pPr lvl="1"/>
            <a:r>
              <a:rPr lang="en-US" dirty="0"/>
              <a:t>Ionic is using </a:t>
            </a:r>
            <a:r>
              <a:rPr lang="en-US" dirty="0" err="1"/>
              <a:t>AngularJS</a:t>
            </a:r>
            <a:r>
              <a:rPr lang="en-US" dirty="0"/>
              <a:t> MVC architecture for building rich single page applications optimized for mobile devices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Cordova plugins</a:t>
            </a:r>
          </a:p>
          <a:p>
            <a:pPr lvl="1"/>
            <a:r>
              <a:rPr lang="en-US" dirty="0"/>
              <a:t>Cordova is a means of packaging html/</a:t>
            </a:r>
            <a:r>
              <a:rPr lang="en-US" dirty="0" err="1"/>
              <a:t>css</a:t>
            </a:r>
            <a:r>
              <a:rPr lang="en-US" dirty="0"/>
              <a:t>/js into apps that can run on mobile and desktop devices and provides a plugin architecture for accessing native functionality beyond the reach of JS run from a web browser.</a:t>
            </a:r>
          </a:p>
        </p:txBody>
      </p:sp>
    </p:spTree>
    <p:extLst>
      <p:ext uri="{BB962C8B-B14F-4D97-AF65-F5344CB8AC3E}">
        <p14:creationId xmlns:p14="http://schemas.microsoft.com/office/powerpoint/2010/main" xmlns="" val="375016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98136"/>
          </a:xfrm>
        </p:spPr>
        <p:txBody>
          <a:bodyPr>
            <a:normAutofit/>
          </a:bodyPr>
          <a:lstStyle/>
          <a:p>
            <a:r>
              <a:rPr lang="en-US" dirty="0" smtClean="0"/>
              <a:t>Firebase</a:t>
            </a:r>
          </a:p>
          <a:p>
            <a:pPr lvl="1"/>
            <a:r>
              <a:rPr lang="en-US" dirty="0" smtClean="0"/>
              <a:t>Is a scalable, real-time and flexible backend for your application.</a:t>
            </a:r>
          </a:p>
          <a:p>
            <a:pPr lvl="1"/>
            <a:r>
              <a:rPr lang="en-US" dirty="0" smtClean="0"/>
              <a:t>It allows the developer to build rich collaborative application without the hassle of managing or writing server-side code.</a:t>
            </a:r>
          </a:p>
          <a:p>
            <a:pPr lvl="2"/>
            <a:r>
              <a:rPr lang="en-US" dirty="0" smtClean="0"/>
              <a:t>Store and sync with our </a:t>
            </a:r>
            <a:r>
              <a:rPr lang="en-US" dirty="0" err="1" smtClean="0"/>
              <a:t>NoSQL</a:t>
            </a:r>
            <a:r>
              <a:rPr lang="en-US" dirty="0" smtClean="0"/>
              <a:t> cloud </a:t>
            </a:r>
            <a:r>
              <a:rPr lang="en-US" dirty="0" err="1" smtClean="0"/>
              <a:t>dababase</a:t>
            </a:r>
            <a:endParaRPr lang="en-US" dirty="0" smtClean="0"/>
          </a:p>
          <a:p>
            <a:pPr lvl="2"/>
            <a:r>
              <a:rPr lang="en-US" dirty="0" smtClean="0"/>
              <a:t>Data is stored as JSON</a:t>
            </a:r>
          </a:p>
          <a:p>
            <a:pPr lvl="2"/>
            <a:r>
              <a:rPr lang="en-US" dirty="0" smtClean="0"/>
              <a:t>It is synced to all connected clients in real-time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389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2008</TotalTime>
  <Words>407</Words>
  <Application>Microsoft Office PowerPoint</Application>
  <PresentationFormat>On-screen Show (4:3)</PresentationFormat>
  <Paragraphs>61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Urban</vt:lpstr>
      <vt:lpstr>Document @One Place </vt:lpstr>
      <vt:lpstr>Overview Of System</vt:lpstr>
      <vt:lpstr>   Introduction</vt:lpstr>
      <vt:lpstr>    Scope</vt:lpstr>
      <vt:lpstr>Feature of System</vt:lpstr>
      <vt:lpstr>Tools And Technology Used</vt:lpstr>
      <vt:lpstr>Why Ionic Framework</vt:lpstr>
      <vt:lpstr>Slide 8</vt:lpstr>
      <vt:lpstr>Slide 9</vt:lpstr>
      <vt:lpstr>Difference </vt:lpstr>
      <vt:lpstr>Slide 11</vt:lpstr>
      <vt:lpstr>Slide 12</vt:lpstr>
      <vt:lpstr>   Albums Activity</vt:lpstr>
      <vt:lpstr>   File Activity</vt:lpstr>
      <vt:lpstr>   Sequence Diagram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@One Place</dc:title>
  <dc:creator>Admin</dc:creator>
  <cp:lastModifiedBy>akash</cp:lastModifiedBy>
  <cp:revision>67</cp:revision>
  <dcterms:created xsi:type="dcterms:W3CDTF">2017-02-19T05:54:26Z</dcterms:created>
  <dcterms:modified xsi:type="dcterms:W3CDTF">2017-03-29T08:55:08Z</dcterms:modified>
</cp:coreProperties>
</file>