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58" r:id="rId8"/>
    <p:sldId id="265" r:id="rId9"/>
    <p:sldId id="272" r:id="rId10"/>
    <p:sldId id="269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Image Generation using GAN – Short Story Assignment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Aman Shah(015944279)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791845"/>
            <a:ext cx="2895600" cy="1325563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501901"/>
            <a:ext cx="2895600" cy="2794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Architecture</a:t>
            </a:r>
          </a:p>
          <a:p>
            <a:r>
              <a:rPr lang="en-US" dirty="0"/>
              <a:t>Generator</a:t>
            </a:r>
          </a:p>
          <a:p>
            <a:r>
              <a:rPr lang="en-US" dirty="0"/>
              <a:t>Discriminator</a:t>
            </a:r>
          </a:p>
          <a:p>
            <a:r>
              <a:rPr lang="en-US" dirty="0"/>
              <a:t>GAN Training</a:t>
            </a:r>
          </a:p>
          <a:p>
            <a:r>
              <a:rPr lang="en-US" dirty="0"/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346200"/>
            <a:ext cx="4179570" cy="6766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742803"/>
            <a:ext cx="4179570" cy="2641997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03239"/>
            <a:ext cx="5111750" cy="512761"/>
          </a:xfrm>
        </p:spPr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475" y="4625974"/>
            <a:ext cx="5111750" cy="1525588"/>
          </a:xfrm>
        </p:spPr>
        <p:txBody>
          <a:bodyPr/>
          <a:lstStyle/>
          <a:p>
            <a:pPr algn="just"/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B6B38FD-6B42-30D7-DEF9-C89A686C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1162908"/>
            <a:ext cx="7048884" cy="31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561975"/>
            <a:ext cx="6861175" cy="619125"/>
          </a:xfrm>
        </p:spPr>
        <p:txBody>
          <a:bodyPr/>
          <a:lstStyle/>
          <a:p>
            <a:pPr algn="r"/>
            <a:r>
              <a:rPr lang="en-US" dirty="0"/>
              <a:t>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4FE5A80-BFE2-A39D-13BF-00E1BFBC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39" y="1425972"/>
            <a:ext cx="6314860" cy="293152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03F70E2-D3F2-D6A6-DB21-19EA572930D8}"/>
              </a:ext>
            </a:extLst>
          </p:cNvPr>
          <p:cNvSpPr txBox="1">
            <a:spLocks/>
          </p:cNvSpPr>
          <p:nvPr/>
        </p:nvSpPr>
        <p:spPr>
          <a:xfrm>
            <a:off x="5204038" y="4594129"/>
            <a:ext cx="6003711" cy="1525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solidFill>
                  <a:schemeClr val="tx1"/>
                </a:solidFill>
              </a:rPr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03239"/>
            <a:ext cx="5111750" cy="512761"/>
          </a:xfrm>
        </p:spPr>
        <p:txBody>
          <a:bodyPr/>
          <a:lstStyle/>
          <a:p>
            <a:r>
              <a:rPr lang="en-US" dirty="0"/>
              <a:t>Discriminator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475" y="4625974"/>
            <a:ext cx="5111750" cy="1525588"/>
          </a:xfrm>
        </p:spPr>
        <p:txBody>
          <a:bodyPr/>
          <a:lstStyle/>
          <a:p>
            <a:pPr algn="just"/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AB627A6-4503-BBCE-843C-BF59E5DE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" y="1271079"/>
            <a:ext cx="7006434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3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GAN Training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D4A189-B62F-2DE4-593A-CE842F6E597A}"/>
              </a:ext>
            </a:extLst>
          </p:cNvPr>
          <p:cNvSpPr txBox="1">
            <a:spLocks/>
          </p:cNvSpPr>
          <p:nvPr/>
        </p:nvSpPr>
        <p:spPr>
          <a:xfrm>
            <a:off x="2366960" y="4555332"/>
            <a:ext cx="7458075" cy="18010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8CE9B5-3B27-34CC-7C12-A9D1E684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4" y="1687309"/>
            <a:ext cx="5607049" cy="256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Aman Shah(015944279)</a:t>
            </a:r>
          </a:p>
          <a:p>
            <a:r>
              <a:rPr lang="en-US" dirty="0"/>
              <a:t>aman.shah@sjsu.edu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{5E4CB0BC-8CC9-45FD-90B1-F5558A2629FF}tf67328976_win32</Template>
  <TotalTime>49</TotalTime>
  <Words>204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sohne</vt:lpstr>
      <vt:lpstr>Tenorite</vt:lpstr>
      <vt:lpstr>Office Theme</vt:lpstr>
      <vt:lpstr>Image Generation using GAN – Short Story Assignment</vt:lpstr>
      <vt:lpstr>Table of content</vt:lpstr>
      <vt:lpstr>Introduction</vt:lpstr>
      <vt:lpstr>Basic architecture</vt:lpstr>
      <vt:lpstr>Generator</vt:lpstr>
      <vt:lpstr>Discriminator</vt:lpstr>
      <vt:lpstr>GAN Training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Generation using GAN – Short Story Assignment</dc:title>
  <dc:creator>Aman Shah</dc:creator>
  <cp:lastModifiedBy>Aman Shah</cp:lastModifiedBy>
  <cp:revision>1</cp:revision>
  <dcterms:created xsi:type="dcterms:W3CDTF">2022-12-09T06:29:06Z</dcterms:created>
  <dcterms:modified xsi:type="dcterms:W3CDTF">2022-12-09T07:18:34Z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