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62" r:id="rId7"/>
    <p:sldId id="258" r:id="rId8"/>
    <p:sldId id="265" r:id="rId9"/>
    <p:sldId id="272" r:id="rId10"/>
    <p:sldId id="269" r:id="rId11"/>
    <p:sldId id="26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704" autoAdjust="0"/>
  </p:normalViewPr>
  <p:slideViewPr>
    <p:cSldViewPr snapToGrid="0">
      <p:cViewPr varScale="1">
        <p:scale>
          <a:sx n="75" d="100"/>
          <a:sy n="75" d="100"/>
        </p:scale>
        <p:origin x="54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081148"/>
            <a:ext cx="4941771" cy="1708942"/>
          </a:xfrm>
        </p:spPr>
        <p:txBody>
          <a:bodyPr/>
          <a:lstStyle/>
          <a:p>
            <a:pPr algn="l"/>
            <a:r>
              <a:rPr lang="en-US" b="1" i="0" dirty="0">
                <a:solidFill>
                  <a:srgbClr val="292929"/>
                </a:solidFill>
                <a:effectLst/>
                <a:latin typeface="sohne"/>
              </a:rPr>
              <a:t>Image Generation using GAN – Short Story Assignment</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790090"/>
            <a:ext cx="4941770" cy="396660"/>
          </a:xfrm>
        </p:spPr>
        <p:txBody>
          <a:bodyPr>
            <a:normAutofit/>
          </a:bodyPr>
          <a:lstStyle/>
          <a:p>
            <a:r>
              <a:rPr lang="en-US" dirty="0"/>
              <a:t>Aman Shah(015944279)</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791845"/>
            <a:ext cx="2895600" cy="1325563"/>
          </a:xfrm>
        </p:spPr>
        <p:txBody>
          <a:bodyPr/>
          <a:lstStyle/>
          <a:p>
            <a:r>
              <a:rPr lang="en-US" dirty="0"/>
              <a:t>Table of 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501901"/>
            <a:ext cx="2895600" cy="2794000"/>
          </a:xfrm>
        </p:spPr>
        <p:txBody>
          <a:bodyPr>
            <a:normAutofit/>
          </a:bodyPr>
          <a:lstStyle/>
          <a:p>
            <a:r>
              <a:rPr lang="en-US" dirty="0"/>
              <a:t>Introduction</a:t>
            </a:r>
          </a:p>
          <a:p>
            <a:r>
              <a:rPr lang="en-US" dirty="0"/>
              <a:t>Basic Architecture</a:t>
            </a:r>
          </a:p>
          <a:p>
            <a:r>
              <a:rPr lang="en-US" dirty="0"/>
              <a:t>Generator</a:t>
            </a:r>
          </a:p>
          <a:p>
            <a:r>
              <a:rPr lang="en-US" dirty="0"/>
              <a:t>Discriminator</a:t>
            </a:r>
          </a:p>
          <a:p>
            <a:r>
              <a:rPr lang="en-US" dirty="0"/>
              <a:t>GAN Training</a:t>
            </a:r>
          </a:p>
          <a:p>
            <a:r>
              <a:rPr lang="en-US" dirty="0"/>
              <a:t>Demo</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1346200"/>
            <a:ext cx="4179570" cy="676671"/>
          </a:xfrm>
        </p:spPr>
        <p:txBody>
          <a:bodyPr/>
          <a:lstStyle/>
          <a:p>
            <a:r>
              <a:rPr lang="en-US" dirty="0"/>
              <a:t>Introduction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2742803"/>
            <a:ext cx="4179570" cy="2641997"/>
          </a:xfrm>
        </p:spPr>
        <p:txBody>
          <a:bodyPr>
            <a:normAutofit/>
          </a:bodyPr>
          <a:lstStyle/>
          <a:p>
            <a:pPr algn="just"/>
            <a:r>
              <a:rPr lang="en-US" sz="1400" dirty="0"/>
              <a:t>Generative adversarial networks (GANs) are an exciting recent innovation in machine learning. GANs are generative models: they create new data instances that resemble your training data. For example, GANs can create images that look like photographs of human faces, even though the faces don't belong to any real person</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87375" y="503239"/>
            <a:ext cx="5111750" cy="512761"/>
          </a:xfrm>
        </p:spPr>
        <p:txBody>
          <a:bodyPr/>
          <a:lstStyle/>
          <a:p>
            <a:r>
              <a:rPr lang="en-US" dirty="0"/>
              <a:t>Basic architecture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25474" y="4625974"/>
            <a:ext cx="6702425" cy="1525588"/>
          </a:xfrm>
        </p:spPr>
        <p:txBody>
          <a:bodyPr>
            <a:normAutofit/>
          </a:bodyPr>
          <a:lstStyle/>
          <a:p>
            <a:pPr algn="just"/>
            <a:r>
              <a:rPr lang="en-US" dirty="0"/>
              <a:t>A generative adversarial network (GAN) has two parts: The generator learns to generate plausible data. The discriminator learns to distinguish the generator's fake data from real data. Both the generator and the discriminator are neural networks. The generator output is connected directly to the discriminator input. Through backpropagation, the discriminator's classification provides a signal that the generator uses to update its weights.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8" name="Picture 7" descr="Diagram&#10;&#10;Description automatically generated">
            <a:extLst>
              <a:ext uri="{FF2B5EF4-FFF2-40B4-BE49-F238E27FC236}">
                <a16:creationId xmlns:a16="http://schemas.microsoft.com/office/drawing/2014/main" id="{1B6B38FD-6B42-30D7-DEF9-C89A686C2D89}"/>
              </a:ext>
            </a:extLst>
          </p:cNvPr>
          <p:cNvPicPr>
            <a:picLocks noChangeAspect="1"/>
          </p:cNvPicPr>
          <p:nvPr/>
        </p:nvPicPr>
        <p:blipFill>
          <a:blip r:embed="rId2"/>
          <a:stretch>
            <a:fillRect/>
          </a:stretch>
        </p:blipFill>
        <p:spPr>
          <a:xfrm>
            <a:off x="587375" y="1162908"/>
            <a:ext cx="7048884" cy="3100258"/>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561975"/>
            <a:ext cx="6861175" cy="619125"/>
          </a:xfrm>
        </p:spPr>
        <p:txBody>
          <a:bodyPr/>
          <a:lstStyle/>
          <a:p>
            <a:pPr algn="r"/>
            <a:r>
              <a:rPr lang="en-US" dirty="0"/>
              <a:t>Generator</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pic>
        <p:nvPicPr>
          <p:cNvPr id="8" name="Picture 7" descr="Diagram&#10;&#10;Description automatically generated">
            <a:extLst>
              <a:ext uri="{FF2B5EF4-FFF2-40B4-BE49-F238E27FC236}">
                <a16:creationId xmlns:a16="http://schemas.microsoft.com/office/drawing/2014/main" id="{34FE5A80-BFE2-A39D-13BF-00E1BFBC1D88}"/>
              </a:ext>
            </a:extLst>
          </p:cNvPr>
          <p:cNvPicPr>
            <a:picLocks noChangeAspect="1"/>
          </p:cNvPicPr>
          <p:nvPr/>
        </p:nvPicPr>
        <p:blipFill>
          <a:blip r:embed="rId2"/>
          <a:stretch>
            <a:fillRect/>
          </a:stretch>
        </p:blipFill>
        <p:spPr>
          <a:xfrm>
            <a:off x="5204039" y="1425972"/>
            <a:ext cx="6314860" cy="2931524"/>
          </a:xfrm>
          <a:prstGeom prst="rect">
            <a:avLst/>
          </a:prstGeom>
        </p:spPr>
      </p:pic>
      <p:sp>
        <p:nvSpPr>
          <p:cNvPr id="11" name="Text Placeholder 2">
            <a:extLst>
              <a:ext uri="{FF2B5EF4-FFF2-40B4-BE49-F238E27FC236}">
                <a16:creationId xmlns:a16="http://schemas.microsoft.com/office/drawing/2014/main" id="{303F70E2-D3F2-D6A6-DB21-19EA572930D8}"/>
              </a:ext>
            </a:extLst>
          </p:cNvPr>
          <p:cNvSpPr txBox="1">
            <a:spLocks/>
          </p:cNvSpPr>
          <p:nvPr/>
        </p:nvSpPr>
        <p:spPr>
          <a:xfrm>
            <a:off x="5204039" y="4834587"/>
            <a:ext cx="6003711" cy="1044671"/>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400" dirty="0">
                <a:solidFill>
                  <a:schemeClr val="tx1"/>
                </a:solidFill>
              </a:rPr>
              <a:t>The generator part of GAN creates fake data, based on feedback received from discriminator. It’s goal is to achieve higher level of accuracy in fake data generated, such that discriminator is not able to distinguish between fake and real. Generator training needs more tighter integration between both as compared to discriminator training.</a:t>
            </a:r>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87375" y="503239"/>
            <a:ext cx="5111750" cy="512761"/>
          </a:xfrm>
        </p:spPr>
        <p:txBody>
          <a:bodyPr/>
          <a:lstStyle/>
          <a:p>
            <a:r>
              <a:rPr lang="en-US" dirty="0"/>
              <a:t>Discriminator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25475" y="4625974"/>
            <a:ext cx="5111750" cy="1525588"/>
          </a:xfrm>
        </p:spPr>
        <p:txBody>
          <a:bodyPr/>
          <a:lstStyle/>
          <a:p>
            <a:pPr algn="l"/>
            <a:r>
              <a:rPr lang="en-US" b="0" i="0" dirty="0">
                <a:solidFill>
                  <a:srgbClr val="292929"/>
                </a:solidFill>
                <a:effectLst/>
                <a:latin typeface="source-serif-pro"/>
              </a:rPr>
              <a:t>The discriminator works as a simple classifier. It tries to distinguish real data from the data created by the generator. It can utilize can kind of network architecture, depending on the type of data being fed.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11" name="Picture 10" descr="Diagram&#10;&#10;Description automatically generated">
            <a:extLst>
              <a:ext uri="{FF2B5EF4-FFF2-40B4-BE49-F238E27FC236}">
                <a16:creationId xmlns:a16="http://schemas.microsoft.com/office/drawing/2014/main" id="{5AB627A6-4503-BBCE-843C-BF59E5DE19A0}"/>
              </a:ext>
            </a:extLst>
          </p:cNvPr>
          <p:cNvPicPr>
            <a:picLocks noChangeAspect="1"/>
          </p:cNvPicPr>
          <p:nvPr/>
        </p:nvPicPr>
        <p:blipFill>
          <a:blip r:embed="rId2"/>
          <a:stretch>
            <a:fillRect/>
          </a:stretch>
        </p:blipFill>
        <p:spPr>
          <a:xfrm>
            <a:off x="578031" y="1271079"/>
            <a:ext cx="7006434" cy="3099816"/>
          </a:xfrm>
          <a:prstGeom prst="rect">
            <a:avLst/>
          </a:prstGeom>
        </p:spPr>
      </p:pic>
    </p:spTree>
    <p:extLst>
      <p:ext uri="{BB962C8B-B14F-4D97-AF65-F5344CB8AC3E}">
        <p14:creationId xmlns:p14="http://schemas.microsoft.com/office/powerpoint/2010/main" val="73353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GAN Training</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2" name="Text Placeholder 2">
            <a:extLst>
              <a:ext uri="{FF2B5EF4-FFF2-40B4-BE49-F238E27FC236}">
                <a16:creationId xmlns:a16="http://schemas.microsoft.com/office/drawing/2014/main" id="{2DD4A189-B62F-2DE4-593A-CE842F6E597A}"/>
              </a:ext>
            </a:extLst>
          </p:cNvPr>
          <p:cNvSpPr txBox="1">
            <a:spLocks/>
          </p:cNvSpPr>
          <p:nvPr/>
        </p:nvSpPr>
        <p:spPr>
          <a:xfrm>
            <a:off x="2366960" y="4555332"/>
            <a:ext cx="7458075" cy="18010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dirty="0"/>
              <a:t>The training of both the models (the generator and the discriminator) is done simultaneously. The training is performed until the generator is able to fool the discriminator over a set threshold number of times. This way, we can be confident that the generator is able to generate realistic-looking data.</a:t>
            </a:r>
          </a:p>
        </p:txBody>
      </p:sp>
      <p:pic>
        <p:nvPicPr>
          <p:cNvPr id="1026" name="Picture 2">
            <a:extLst>
              <a:ext uri="{FF2B5EF4-FFF2-40B4-BE49-F238E27FC236}">
                <a16:creationId xmlns:a16="http://schemas.microsoft.com/office/drawing/2014/main" id="{438CE9B5-3B27-34CC-7C12-A9D1E6840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474" y="1687309"/>
            <a:ext cx="5607049" cy="256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2766218"/>
            <a:ext cx="8421688" cy="1325563"/>
          </a:xfrm>
        </p:spPr>
        <p:txBody>
          <a:bodyPr/>
          <a:lstStyle/>
          <a:p>
            <a:r>
              <a:rPr lang="en-US" dirty="0"/>
              <a:t>Demo</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Aman Shah(015944279)</a:t>
            </a:r>
          </a:p>
          <a:p>
            <a:r>
              <a:rPr lang="en-US" dirty="0"/>
              <a:t>aman.shah@sjsu.edu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{5E4CB0BC-8CC9-45FD-90B1-F5558A2629FF}tf67328976_win32</Template>
  <TotalTime>60</TotalTime>
  <Words>332</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sohne</vt:lpstr>
      <vt:lpstr>source-serif-pro</vt:lpstr>
      <vt:lpstr>Tenorite</vt:lpstr>
      <vt:lpstr>Office Theme</vt:lpstr>
      <vt:lpstr>Image Generation using GAN – Short Story Assignment</vt:lpstr>
      <vt:lpstr>Table of content</vt:lpstr>
      <vt:lpstr>Introduction</vt:lpstr>
      <vt:lpstr>Basic architecture</vt:lpstr>
      <vt:lpstr>Generator</vt:lpstr>
      <vt:lpstr>Discriminator</vt:lpstr>
      <vt:lpstr>GAN Training</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Generation using GAN – Short Story Assignment</dc:title>
  <dc:creator>Aman Shah</dc:creator>
  <cp:lastModifiedBy>Aman Shah</cp:lastModifiedBy>
  <cp:revision>2</cp:revision>
  <dcterms:created xsi:type="dcterms:W3CDTF">2022-12-09T06:29:06Z</dcterms:created>
  <dcterms:modified xsi:type="dcterms:W3CDTF">2022-12-09T08:48:02Z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