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67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74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0855-2B26-4D53-9BB7-09E78990587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2B9C84-3E35-4923-BB5A-E6B3139F9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Prefetch Procrastinator for Android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-</a:t>
            </a:r>
            <a:r>
              <a:rPr lang="en-US" dirty="0" err="1"/>
              <a:t>Akshay</a:t>
            </a:r>
            <a:r>
              <a:rPr lang="en-US" dirty="0"/>
              <a:t> Kamath</a:t>
            </a:r>
          </a:p>
          <a:p>
            <a:pPr algn="l"/>
            <a:r>
              <a:rPr lang="en-US" dirty="0"/>
              <a:t>-Amish Shah</a:t>
            </a:r>
          </a:p>
        </p:txBody>
      </p:sp>
    </p:spTree>
    <p:extLst>
      <p:ext uri="{BB962C8B-B14F-4D97-AF65-F5344CB8AC3E}">
        <p14:creationId xmlns:p14="http://schemas.microsoft.com/office/powerpoint/2010/main" val="17820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09" y="1343951"/>
            <a:ext cx="8596668" cy="5768049"/>
          </a:xfrm>
        </p:spPr>
        <p:txBody>
          <a:bodyPr/>
          <a:lstStyle/>
          <a:p>
            <a:r>
              <a:rPr lang="en-US" dirty="0"/>
              <a:t>Prefetched cont</a:t>
            </a:r>
            <a:r>
              <a:rPr lang="en-US" dirty="0"/>
              <a:t>ents at the time of launch gets rendered quickly and improves user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Unavoidable data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275"/>
          <a:stretch/>
        </p:blipFill>
        <p:spPr>
          <a:xfrm>
            <a:off x="942108" y="2189138"/>
            <a:ext cx="2680642" cy="3436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2810"/>
          <a:stretch/>
        </p:blipFill>
        <p:spPr>
          <a:xfrm>
            <a:off x="3984674" y="2189138"/>
            <a:ext cx="3016490" cy="3436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2843"/>
          <a:stretch/>
        </p:blipFill>
        <p:spPr>
          <a:xfrm>
            <a:off x="7363088" y="2159644"/>
            <a:ext cx="2643987" cy="34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46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Identify prefetching code patterns in Java/Android</a:t>
            </a:r>
          </a:p>
          <a:p>
            <a:r>
              <a:rPr lang="en-US" sz="2400" dirty="0"/>
              <a:t>Create custom app with prefetching logic</a:t>
            </a:r>
          </a:p>
          <a:p>
            <a:r>
              <a:rPr lang="en-US" sz="2400" dirty="0"/>
              <a:t>Implement code to identify prefetching patterns</a:t>
            </a:r>
          </a:p>
          <a:p>
            <a:r>
              <a:rPr lang="en-US" sz="2400" dirty="0"/>
              <a:t>View-prefetch correlation between various application Views</a:t>
            </a:r>
          </a:p>
          <a:p>
            <a:r>
              <a:rPr lang="en-US" sz="2400" dirty="0"/>
              <a:t>Inject procrastination logic into the app</a:t>
            </a:r>
          </a:p>
          <a:p>
            <a:r>
              <a:rPr lang="en-US" sz="2400" dirty="0"/>
              <a:t>Network usage statistics with and without procrastination</a:t>
            </a:r>
          </a:p>
          <a:p>
            <a:r>
              <a:rPr lang="en-US" sz="2400" dirty="0"/>
              <a:t>User feedback for latency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7334" y="1675397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Week 1 and 2:Create/Search an app and improvise algorithm</a:t>
            </a:r>
          </a:p>
          <a:p>
            <a:r>
              <a:rPr lang="en-US" sz="2000" dirty="0"/>
              <a:t>Week 3: Research patterns and maintain the global elements for restoration</a:t>
            </a:r>
          </a:p>
          <a:p>
            <a:r>
              <a:rPr lang="en-US" sz="2000" dirty="0"/>
              <a:t>Week 4: Design an algorithm</a:t>
            </a:r>
          </a:p>
          <a:p>
            <a:r>
              <a:rPr lang="en-US" sz="2000" dirty="0"/>
              <a:t>Week 5: Implement a prefetch policy retrieve if UI elements appear frequently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89968" y="1677487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Week 6: Improve the scalability to include more elements for prefetch tasks</a:t>
            </a:r>
            <a:endParaRPr lang="en-US" sz="2000" dirty="0"/>
          </a:p>
          <a:p>
            <a:r>
              <a:rPr lang="en-US" sz="2000" dirty="0"/>
              <a:t>Week 7 and 8: Test mapping to real world apps</a:t>
            </a:r>
          </a:p>
          <a:p>
            <a:r>
              <a:rPr lang="en-US" sz="2000" dirty="0"/>
              <a:t>Week 9: Evaluation various threshold values</a:t>
            </a:r>
          </a:p>
          <a:p>
            <a:r>
              <a:rPr lang="en-US" sz="2000" dirty="0"/>
              <a:t>Week 10: User feedback, report and analysis</a:t>
            </a:r>
          </a:p>
        </p:txBody>
      </p:sp>
    </p:spTree>
    <p:extLst>
      <p:ext uri="{BB962C8B-B14F-4D97-AF65-F5344CB8AC3E}">
        <p14:creationId xmlns:p14="http://schemas.microsoft.com/office/powerpoint/2010/main" val="879483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157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Prefetch Procrastinator for Android </vt:lpstr>
      <vt:lpstr>Motivation</vt:lpstr>
      <vt:lpstr>Approach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10</cp:revision>
  <dcterms:created xsi:type="dcterms:W3CDTF">2017-02-17T21:13:28Z</dcterms:created>
  <dcterms:modified xsi:type="dcterms:W3CDTF">2017-02-18T19:43:20Z</dcterms:modified>
</cp:coreProperties>
</file>