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1" r:id="rId5"/>
    <p:sldId id="273" r:id="rId6"/>
    <p:sldId id="275" r:id="rId7"/>
    <p:sldId id="276" r:id="rId8"/>
    <p:sldId id="277" r:id="rId9"/>
    <p:sldId id="258" r:id="rId10"/>
    <p:sldId id="259" r:id="rId11"/>
    <p:sldId id="261" r:id="rId12"/>
    <p:sldId id="262" r:id="rId13"/>
    <p:sldId id="263" r:id="rId14"/>
    <p:sldId id="264" r:id="rId15"/>
    <p:sldId id="268" r:id="rId16"/>
    <p:sldId id="265" r:id="rId17"/>
    <p:sldId id="267" r:id="rId18"/>
    <p:sldId id="278" r:id="rId19"/>
    <p:sldId id="279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1-4D23-BFC1-D5EA7F332D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11936176"/>
        <c:axId val="1511949776"/>
      </c:barChart>
      <c:catAx>
        <c:axId val="151193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49776"/>
        <c:crosses val="autoZero"/>
        <c:auto val="1"/>
        <c:lblAlgn val="ctr"/>
        <c:lblOffset val="100"/>
        <c:noMultiLvlLbl val="0"/>
      </c:catAx>
      <c:valAx>
        <c:axId val="15119497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1193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/>
            </a:pPr>
            <a:endParaRPr lang="en-US" sz="15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0-4B98-BEFE-183D2A93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0-4B98-BEFE-183D2A930987}"/>
              </c:ext>
            </c:extLst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0-4B98-BEFE-183D2A930987}"/>
            </c:ext>
          </c:extLst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90-4B98-BEFE-183D2A930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967504"/>
        <c:axId val="1482970768"/>
      </c:barChart>
      <c:catAx>
        <c:axId val="148296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70768"/>
        <c:crosses val="autoZero"/>
        <c:auto val="1"/>
        <c:lblAlgn val="ctr"/>
        <c:lblOffset val="100"/>
        <c:noMultiLvlLbl val="0"/>
      </c:catAx>
      <c:valAx>
        <c:axId val="14829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6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Akshay</a:t>
            </a:r>
            <a:r>
              <a:rPr lang="en-US" sz="2400" dirty="0"/>
              <a:t> Kamath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Amish Shah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0049"/>
            <a:ext cx="8915400" cy="4387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76" y="1415415"/>
            <a:ext cx="7415832" cy="5218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6471" y="1939636"/>
            <a:ext cx="2613891" cy="25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2107" y="1939636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while(b ≠ 0){</a:t>
            </a:r>
          </a:p>
          <a:p>
            <a:r>
              <a:rPr lang="en-US" dirty="0"/>
              <a:t>	if (..)</a:t>
            </a:r>
          </a:p>
          <a:p>
            <a:r>
              <a:rPr lang="en-US" dirty="0"/>
              <a:t>	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2417681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2417680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910" y="3771339"/>
            <a:ext cx="1878978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 variable when intent invoked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3480763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4536948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7017176" y="4536949"/>
            <a:ext cx="105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3071882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3086750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3079320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41572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3841" y="32960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6" y="666339"/>
            <a:ext cx="8911687" cy="656421"/>
          </a:xfrm>
        </p:spPr>
        <p:txBody>
          <a:bodyPr/>
          <a:lstStyle/>
          <a:p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815" y="3188319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Prefetch</a:t>
            </a:r>
            <a:r>
              <a:rPr lang="en-US" dirty="0"/>
              <a:t>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Key Limitation: General User Adaptability</a:t>
            </a:r>
          </a:p>
          <a:p>
            <a:r>
              <a:rPr lang="en-US" dirty="0"/>
              <a:t>Proposed Solution: Perform Study of </a:t>
            </a:r>
            <a:r>
              <a:rPr lang="en-US" dirty="0" err="1"/>
              <a:t>Prefetch</a:t>
            </a:r>
            <a:r>
              <a:rPr lang="en-US" dirty="0"/>
              <a:t> Necessity using VPC.</a:t>
            </a:r>
          </a:p>
          <a:p>
            <a:r>
              <a:rPr lang="en-US" dirty="0"/>
              <a:t>Inspired from Background Foreground Correlation</a:t>
            </a:r>
          </a:p>
          <a:p>
            <a:r>
              <a:rPr lang="en-US" dirty="0"/>
              <a:t>For each time a </a:t>
            </a:r>
            <a:r>
              <a:rPr lang="en-US" dirty="0" err="1"/>
              <a:t>prefetch</a:t>
            </a:r>
            <a:r>
              <a:rPr lang="en-US" dirty="0"/>
              <a:t> is performed, evaluate how many times a view is invoked. </a:t>
            </a:r>
          </a:p>
          <a:p>
            <a:r>
              <a:rPr lang="en-US" dirty="0"/>
              <a:t>Provides developer with whether </a:t>
            </a:r>
            <a:r>
              <a:rPr lang="en-US" dirty="0" err="1"/>
              <a:t>prefetch</a:t>
            </a:r>
            <a:r>
              <a:rPr lang="en-US" dirty="0"/>
              <a:t> is really required for a given view.</a:t>
            </a:r>
          </a:p>
          <a:p>
            <a:r>
              <a:rPr lang="en-US" dirty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Simple POC Weather App, </a:t>
            </a:r>
            <a:r>
              <a:rPr lang="en-US" dirty="0"/>
              <a:t>with the </a:t>
            </a:r>
            <a:r>
              <a:rPr lang="en-US" dirty="0" err="1"/>
              <a:t>prefetch</a:t>
            </a:r>
            <a:r>
              <a:rPr lang="en-US" dirty="0"/>
              <a:t> pattern and 2 screens.</a:t>
            </a:r>
          </a:p>
          <a:p>
            <a:pPr lvl="1"/>
            <a:r>
              <a:rPr lang="en-US" dirty="0"/>
              <a:t>First Screen – </a:t>
            </a:r>
            <a:r>
              <a:rPr lang="en-US" dirty="0" err="1"/>
              <a:t>Prefetch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Second Screen – Use the </a:t>
            </a:r>
            <a:r>
              <a:rPr lang="en-US" dirty="0" err="1"/>
              <a:t>prefetch</a:t>
            </a:r>
            <a:r>
              <a:rPr lang="en-US" dirty="0"/>
              <a:t>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 </a:t>
            </a:r>
            <a:r>
              <a:rPr lang="en-US" b="1" i="1" dirty="0"/>
              <a:t>Instrumentation</a:t>
            </a:r>
            <a:r>
              <a:rPr lang="en-US" dirty="0"/>
              <a:t> and </a:t>
            </a:r>
            <a:r>
              <a:rPr lang="en-US" b="1" i="1" dirty="0"/>
              <a:t>Procrastination tool</a:t>
            </a:r>
            <a:r>
              <a:rPr lang="en-US" dirty="0"/>
              <a:t> for desktop.</a:t>
            </a:r>
          </a:p>
          <a:p>
            <a:r>
              <a:rPr lang="en-US" dirty="0"/>
              <a:t>Implement </a:t>
            </a:r>
            <a:r>
              <a:rPr lang="en-US" b="1" i="1" dirty="0"/>
              <a:t>Measurements Library</a:t>
            </a:r>
            <a:r>
              <a:rPr lang="en-US" dirty="0"/>
              <a:t> for data usage and VPC measurement.</a:t>
            </a:r>
          </a:p>
          <a:p>
            <a:r>
              <a:rPr lang="en-US" dirty="0"/>
              <a:t>Implement </a:t>
            </a:r>
            <a:r>
              <a:rPr lang="en-US" b="1" i="1" dirty="0"/>
              <a:t>Android Procrastination Library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/>
          <a:lstStyle/>
          <a:p>
            <a:r>
              <a:rPr lang="en-US" dirty="0"/>
              <a:t>Provide it to 4 users </a:t>
            </a:r>
          </a:p>
          <a:p>
            <a:r>
              <a:rPr lang="en-US" dirty="0"/>
              <a:t>Collect data for 7 days</a:t>
            </a:r>
          </a:p>
          <a:p>
            <a:r>
              <a:rPr lang="en-US" dirty="0"/>
              <a:t>2 Users – </a:t>
            </a:r>
            <a:r>
              <a:rPr lang="en-US" dirty="0" err="1"/>
              <a:t>Prefetch</a:t>
            </a:r>
            <a:r>
              <a:rPr lang="en-US" dirty="0"/>
              <a:t> App , 2 Users – </a:t>
            </a:r>
            <a:r>
              <a:rPr lang="en-US" dirty="0" err="1"/>
              <a:t>Prefetch</a:t>
            </a:r>
            <a:r>
              <a:rPr lang="en-US" dirty="0"/>
              <a:t> Procrastinated  App</a:t>
            </a:r>
          </a:p>
          <a:p>
            <a:r>
              <a:rPr lang="en-US" dirty="0"/>
              <a:t>Track view pre-fetch correlation.</a:t>
            </a:r>
          </a:p>
          <a:p>
            <a:r>
              <a:rPr lang="en-US" dirty="0"/>
              <a:t>Track network data usage of app for each day per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 – Procrastinated vs </a:t>
            </a:r>
            <a:br>
              <a:rPr lang="en-US" dirty="0"/>
            </a:br>
            <a:r>
              <a:rPr lang="en-US" dirty="0"/>
              <a:t>Non Procrastinated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1515"/>
              </p:ext>
            </p:extLst>
          </p:nvPr>
        </p:nvGraphicFramePr>
        <p:xfrm>
          <a:off x="2269067" y="1803399"/>
          <a:ext cx="8144935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Comparing User 4 to User 1 yields 27% savings in data</a:t>
            </a:r>
          </a:p>
          <a:p>
            <a:r>
              <a:rPr lang="en-US" sz="2400" dirty="0"/>
              <a:t>Comparing User 3 to User 1 yields 41% savings in data</a:t>
            </a:r>
          </a:p>
          <a:p>
            <a:r>
              <a:rPr lang="en-US" sz="2400" dirty="0"/>
              <a:t>User 4 VPC &gt; User 3 VPC. Hence User 4 consumes more data.</a:t>
            </a:r>
          </a:p>
          <a:p>
            <a:r>
              <a:rPr lang="en-US" sz="2400" dirty="0"/>
              <a:t>Mean Saving of 34%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68" y="1531435"/>
            <a:ext cx="9437744" cy="4943706"/>
          </a:xfrm>
        </p:spPr>
        <p:txBody>
          <a:bodyPr>
            <a:normAutofit fontScale="92500" lnSpcReduction="10000"/>
          </a:bodyPr>
          <a:lstStyle/>
          <a:p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to one pattern only. </a:t>
            </a:r>
          </a:p>
          <a:p>
            <a:r>
              <a:rPr lang="en-US" sz="2400" dirty="0"/>
              <a:t>Limited to Java source code analysis rather than bytecode</a:t>
            </a:r>
          </a:p>
          <a:p>
            <a:r>
              <a:rPr lang="en-US" sz="2400" dirty="0"/>
              <a:t>Not yet tested on Post data.</a:t>
            </a:r>
          </a:p>
          <a:p>
            <a:r>
              <a:rPr lang="en-US" sz="2400" dirty="0"/>
              <a:t>Instrumentation process requires some developer involvement.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for POST based pre-fetch.</a:t>
            </a:r>
          </a:p>
          <a:p>
            <a:r>
              <a:rPr lang="en-US" sz="2400" dirty="0"/>
              <a:t>Analyze at Byte Code level</a:t>
            </a:r>
          </a:p>
          <a:p>
            <a:r>
              <a:rPr lang="en-US" sz="2400" dirty="0"/>
              <a:t>Identify more patterns</a:t>
            </a:r>
          </a:p>
          <a:p>
            <a:r>
              <a:rPr lang="en-US" sz="2400" dirty="0"/>
              <a:t>Test on more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6061" y="4605582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2" y="2479832"/>
            <a:ext cx="2661285" cy="2025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2" y="2484178"/>
            <a:ext cx="1856014" cy="1856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2657" y="4605582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37882" y="8651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Story of a Developer and a User</a:t>
            </a:r>
          </a:p>
        </p:txBody>
      </p:sp>
    </p:spTree>
    <p:extLst>
      <p:ext uri="{BB962C8B-B14F-4D97-AF65-F5344CB8AC3E}">
        <p14:creationId xmlns:p14="http://schemas.microsoft.com/office/powerpoint/2010/main" val="1409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3" y="2159365"/>
            <a:ext cx="1856014" cy="1856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0475" y="4015379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3884813"/>
          </a:xfrm>
        </p:spPr>
        <p:txBody>
          <a:bodyPr>
            <a:normAutofit/>
          </a:bodyPr>
          <a:lstStyle/>
          <a:p>
            <a:r>
              <a:rPr lang="en-US" sz="2400" dirty="0"/>
              <a:t>I will make a </a:t>
            </a:r>
            <a:r>
              <a:rPr lang="en-US" sz="2400" b="1" i="1" dirty="0"/>
              <a:t>Super Cool</a:t>
            </a:r>
            <a:r>
              <a:rPr lang="en-US" sz="2400" dirty="0"/>
              <a:t> app.</a:t>
            </a:r>
          </a:p>
          <a:p>
            <a:endParaRPr lang="en-US" sz="2400" dirty="0"/>
          </a:p>
          <a:p>
            <a:r>
              <a:rPr lang="en-US" sz="2400" dirty="0"/>
              <a:t>The app should be fast and have no latency.</a:t>
            </a:r>
          </a:p>
          <a:p>
            <a:endParaRPr lang="en-US" sz="2400" dirty="0"/>
          </a:p>
          <a:p>
            <a:r>
              <a:rPr lang="en-US" sz="2400" dirty="0"/>
              <a:t>How do I make it Fast? </a:t>
            </a:r>
          </a:p>
          <a:p>
            <a:endParaRPr lang="en-US" sz="2400" b="1" i="1" dirty="0"/>
          </a:p>
          <a:p>
            <a:r>
              <a:rPr lang="en-US" sz="2400" b="1" i="1" dirty="0"/>
              <a:t>Solution: Pre-fetch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0481" y="4015379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>
            <a:normAutofit/>
          </a:bodyPr>
          <a:lstStyle/>
          <a:p>
            <a:r>
              <a:rPr lang="en-US" sz="2400" dirty="0"/>
              <a:t>Installs the </a:t>
            </a:r>
            <a:r>
              <a:rPr lang="en-US" sz="2400" b="1" i="1" dirty="0"/>
              <a:t>Cool app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Uses it for few days.</a:t>
            </a:r>
          </a:p>
          <a:p>
            <a:endParaRPr lang="en-US" sz="2400" dirty="0"/>
          </a:p>
          <a:p>
            <a:r>
              <a:rPr lang="en-US" sz="2400" b="1" i="1" dirty="0"/>
              <a:t>Reaction: Wow! This app is so fast and useful.</a:t>
            </a:r>
          </a:p>
          <a:p>
            <a:endParaRPr lang="en-US" sz="2400" b="1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9" y="1843482"/>
            <a:ext cx="2661285" cy="2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b="1" i="1" dirty="0"/>
              <a:t>Reaction: </a:t>
            </a:r>
          </a:p>
          <a:p>
            <a:endParaRPr lang="en-US" sz="2400" b="1" i="1" dirty="0"/>
          </a:p>
          <a:p>
            <a:r>
              <a:rPr lang="en-US" sz="2400" b="1" i="1" dirty="0"/>
              <a:t>This App Used Up All my LTE data. Uninstall !!!!</a:t>
            </a:r>
          </a:p>
          <a:p>
            <a:endParaRPr lang="en-US" sz="2400" b="1" i="1" dirty="0"/>
          </a:p>
          <a:p>
            <a:r>
              <a:rPr lang="en-US" sz="2400" b="1" i="1" dirty="0"/>
              <a:t>I’ll search for a new App.</a:t>
            </a:r>
          </a:p>
          <a:p>
            <a:endParaRPr lang="en-US" sz="2400" b="1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4488" y="315781"/>
            <a:ext cx="8911687" cy="1280890"/>
          </a:xfrm>
        </p:spPr>
        <p:txBody>
          <a:bodyPr/>
          <a:lstStyle/>
          <a:p>
            <a:r>
              <a:rPr lang="en-US" dirty="0"/>
              <a:t>A Month Later...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05" y="1459040"/>
            <a:ext cx="2893977" cy="30381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4065" y="4613564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67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20" y="1719072"/>
            <a:ext cx="3793067" cy="267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21" y="4576211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6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6780" y="4905395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10" y="1852703"/>
            <a:ext cx="5091605" cy="2864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6680" y="571813"/>
            <a:ext cx="8911687" cy="1280890"/>
          </a:xfrm>
        </p:spPr>
        <p:txBody>
          <a:bodyPr/>
          <a:lstStyle/>
          <a:p>
            <a:r>
              <a:rPr lang="en-US" dirty="0"/>
              <a:t>Our Aim</a:t>
            </a:r>
          </a:p>
        </p:txBody>
      </p:sp>
    </p:spTree>
    <p:extLst>
      <p:ext uri="{BB962C8B-B14F-4D97-AF65-F5344CB8AC3E}">
        <p14:creationId xmlns:p14="http://schemas.microsoft.com/office/powerpoint/2010/main" val="6328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1{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var1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var2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startActivity2(var2)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2{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572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PowerPoint Presentation</vt:lpstr>
      <vt:lpstr>PowerPoint Presentation</vt:lpstr>
      <vt:lpstr>PowerPoint Presentation</vt:lpstr>
      <vt:lpstr>A Month Later...</vt:lpstr>
      <vt:lpstr>PowerPoint Presentation</vt:lpstr>
      <vt:lpstr>Our Aim</vt:lpstr>
      <vt:lpstr>Design </vt:lpstr>
      <vt:lpstr>Design</vt:lpstr>
      <vt:lpstr>Method – Static Analysis: ASTs</vt:lpstr>
      <vt:lpstr>PowerPoint Presentation</vt:lpstr>
      <vt:lpstr>Method – Track User Movements</vt:lpstr>
      <vt:lpstr>View Prefetch Correlation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100</cp:revision>
  <dcterms:created xsi:type="dcterms:W3CDTF">2017-04-20T16:27:56Z</dcterms:created>
  <dcterms:modified xsi:type="dcterms:W3CDTF">2017-04-23T15:22:20Z</dcterms:modified>
</cp:coreProperties>
</file>