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71" r:id="rId5"/>
    <p:sldId id="273" r:id="rId6"/>
    <p:sldId id="275" r:id="rId7"/>
    <p:sldId id="276" r:id="rId8"/>
    <p:sldId id="277" r:id="rId9"/>
    <p:sldId id="258" r:id="rId10"/>
    <p:sldId id="259" r:id="rId11"/>
    <p:sldId id="261" r:id="rId12"/>
    <p:sldId id="262" r:id="rId13"/>
    <p:sldId id="263" r:id="rId14"/>
    <p:sldId id="264" r:id="rId15"/>
    <p:sldId id="268" r:id="rId16"/>
    <p:sldId id="265" r:id="rId17"/>
    <p:sldId id="267" r:id="rId18"/>
    <p:sldId id="278" r:id="rId19"/>
    <p:sldId id="279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View Prefetch Correlation UV-RISK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Sheet1!$M$9:$M$12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Sheet1!$N$9:$N$12</c:f>
              <c:numCache>
                <c:formatCode>0.00%</c:formatCode>
                <c:ptCount val="4"/>
                <c:pt idx="0">
                  <c:v>5.6818E-2</c:v>
                </c:pt>
                <c:pt idx="1">
                  <c:v>0.102273</c:v>
                </c:pt>
                <c:pt idx="2">
                  <c:v>0.1666667</c:v>
                </c:pt>
                <c:pt idx="3">
                  <c:v>0.44047599999999998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1-4D23-BFC1-D5EA7F332D2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11936176"/>
        <c:axId val="1511949776"/>
      </c:barChart>
      <c:catAx>
        <c:axId val="151193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949776"/>
        <c:crosses val="autoZero"/>
        <c:auto val="1"/>
        <c:lblAlgn val="ctr"/>
        <c:lblOffset val="100"/>
        <c:noMultiLvlLbl val="0"/>
      </c:catAx>
      <c:valAx>
        <c:axId val="15119497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51193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aseline="0"/>
              <a:t>Data Usage Procrastinated vs Non Procrastinated</a:t>
            </a:r>
          </a:p>
          <a:p>
            <a:pPr>
              <a:defRPr sz="1500"/>
            </a:pPr>
            <a:endParaRPr lang="en-US" sz="15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Non-Procrastinated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90-4B98-BEFE-183D2A9309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90-4B98-BEFE-183D2A930987}"/>
              </c:ext>
            </c:extLst>
          </c:dPt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Sheet1!$N$16:$N$19</c:f>
              <c:numCache>
                <c:formatCode>General</c:formatCode>
                <c:ptCount val="4"/>
                <c:pt idx="0">
                  <c:v>477588</c:v>
                </c:pt>
                <c:pt idx="1">
                  <c:v>455385</c:v>
                </c:pt>
                <c:pt idx="2">
                  <c:v>279309</c:v>
                </c:pt>
                <c:pt idx="3">
                  <c:v>347278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90-4B98-BEFE-183D2A930987}"/>
            </c:ext>
          </c:extLst>
        </c:ser>
        <c:ser>
          <c:idx val="1"/>
          <c:order val="1"/>
          <c:tx>
            <c:v>Procrastinated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Sheet1!$O$16:$O$19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90-4B98-BEFE-183D2A930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2967504"/>
        <c:axId val="1482970768"/>
      </c:barChart>
      <c:catAx>
        <c:axId val="1482967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70768"/>
        <c:crosses val="autoZero"/>
        <c:auto val="1"/>
        <c:lblAlgn val="ctr"/>
        <c:lblOffset val="100"/>
        <c:noMultiLvlLbl val="0"/>
      </c:catAx>
      <c:valAx>
        <c:axId val="148297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6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1E21-45E6-4945-8842-19E4118D8FA0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82D0-C08F-448B-B0BA-053015C6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1" y="872067"/>
            <a:ext cx="11379199" cy="2262781"/>
          </a:xfrm>
        </p:spPr>
        <p:txBody>
          <a:bodyPr/>
          <a:lstStyle/>
          <a:p>
            <a:r>
              <a:rPr lang="en-US" dirty="0"/>
              <a:t>Prefetch Procrastinator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213" y="3778312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Akshay</a:t>
            </a:r>
            <a:r>
              <a:rPr lang="en-US" sz="2400" dirty="0"/>
              <a:t> Kamath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Amish Shah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8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0049"/>
            <a:ext cx="8915400" cy="43872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0" name="Straight Arrow Connector 19"/>
          <p:cNvCxnSpPr>
            <a:cxnSpLocks/>
            <a:stCxn id="19" idx="2"/>
            <a:endCxn id="5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8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6" idx="1"/>
            <a:endCxn id="25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4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Static Analysis: 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76" y="1415415"/>
            <a:ext cx="7415832" cy="52187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6471" y="1939636"/>
            <a:ext cx="2613891" cy="258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2107" y="1939636"/>
            <a:ext cx="20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while(b ≠ 0){</a:t>
            </a:r>
          </a:p>
          <a:p>
            <a:r>
              <a:rPr lang="en-US" dirty="0"/>
              <a:t>	if (..)</a:t>
            </a:r>
          </a:p>
          <a:p>
            <a:r>
              <a:rPr lang="en-US" dirty="0"/>
              <a:t>	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return a;</a:t>
            </a:r>
          </a:p>
        </p:txBody>
      </p:sp>
    </p:spTree>
    <p:extLst>
      <p:ext uri="{BB962C8B-B14F-4D97-AF65-F5344CB8AC3E}">
        <p14:creationId xmlns:p14="http://schemas.microsoft.com/office/powerpoint/2010/main" val="320713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476" y="2417681"/>
            <a:ext cx="8915400" cy="56053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1413" y="282139"/>
            <a:ext cx="8911687" cy="127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– Static Analysis: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0829" y="2417680"/>
            <a:ext cx="1718485" cy="1063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Intent Calls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0829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 list of all the variables passed in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8691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variable a network call?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1408" y="3666836"/>
            <a:ext cx="1878978" cy="174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Inject Code: Execute network call for prefetch variable when intent invoked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70072" y="3480763"/>
            <a:ext cx="0" cy="2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3"/>
          </p:cNvCxnSpPr>
          <p:nvPr/>
        </p:nvCxnSpPr>
        <p:spPr>
          <a:xfrm flipV="1">
            <a:off x="4729314" y="4536948"/>
            <a:ext cx="5693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7" idx="3"/>
            <a:endCxn id="8" idx="1"/>
          </p:cNvCxnSpPr>
          <p:nvPr/>
        </p:nvCxnSpPr>
        <p:spPr>
          <a:xfrm>
            <a:off x="7017176" y="4536950"/>
            <a:ext cx="1044232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3035" y="3071882"/>
            <a:ext cx="0" cy="69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20937" y="3086750"/>
            <a:ext cx="89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28371" y="3079320"/>
            <a:ext cx="0" cy="6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6976" y="415727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95432" y="2358292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check for </a:t>
            </a:r>
          </a:p>
          <a:p>
            <a:r>
              <a:rPr lang="en-US" dirty="0"/>
              <a:t>next variable</a:t>
            </a:r>
          </a:p>
        </p:txBody>
      </p:sp>
    </p:spTree>
    <p:extLst>
      <p:ext uri="{BB962C8B-B14F-4D97-AF65-F5344CB8AC3E}">
        <p14:creationId xmlns:p14="http://schemas.microsoft.com/office/powerpoint/2010/main" val="64918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16" y="666339"/>
            <a:ext cx="8911687" cy="656421"/>
          </a:xfrm>
        </p:spPr>
        <p:txBody>
          <a:bodyPr/>
          <a:lstStyle/>
          <a:p>
            <a:r>
              <a:rPr lang="en-US" dirty="0"/>
              <a:t>Method – Track User Movements</a:t>
            </a:r>
          </a:p>
        </p:txBody>
      </p:sp>
      <p:pic>
        <p:nvPicPr>
          <p:cNvPr id="19" name="Content Placeholder 18" descr="Saw blad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6815" y="3188319"/>
            <a:ext cx="914400" cy="914400"/>
          </a:xfrm>
        </p:spPr>
      </p:pic>
      <p:sp>
        <p:nvSpPr>
          <p:cNvPr id="4" name="Rectangle 3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7" name="Rectangle 6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8" name="Straight Arrow Connector 7"/>
          <p:cNvCxnSpPr>
            <a:cxnSpLocks/>
            <a:stCxn id="6" idx="2"/>
            <a:endCxn id="7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4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6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1"/>
            <a:endCxn id="14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1987" y="3968157"/>
            <a:ext cx="166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ViewPrefetch</a:t>
            </a:r>
            <a:endParaRPr lang="en-US" sz="1600" dirty="0"/>
          </a:p>
          <a:p>
            <a:r>
              <a:rPr lang="en-US" sz="1600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2565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Prefetch</a:t>
            </a:r>
            <a:r>
              <a:rPr lang="en-US" dirty="0"/>
              <a:t>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9789"/>
            <a:ext cx="8915400" cy="44814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Key Limitation: General User Adaptability</a:t>
            </a:r>
          </a:p>
          <a:p>
            <a:r>
              <a:rPr lang="en-US" dirty="0"/>
              <a:t>Proposed Solution: Perform Study of </a:t>
            </a:r>
            <a:r>
              <a:rPr lang="en-US" dirty="0" err="1"/>
              <a:t>Prefetch</a:t>
            </a:r>
            <a:r>
              <a:rPr lang="en-US" dirty="0"/>
              <a:t> Necessity using VPC.</a:t>
            </a:r>
          </a:p>
          <a:p>
            <a:r>
              <a:rPr lang="en-US" dirty="0"/>
              <a:t>Inspired from Background Foreground Correlation</a:t>
            </a:r>
          </a:p>
          <a:p>
            <a:r>
              <a:rPr lang="en-US" dirty="0"/>
              <a:t>For each time a </a:t>
            </a:r>
            <a:r>
              <a:rPr lang="en-US" dirty="0" err="1"/>
              <a:t>prefetch</a:t>
            </a:r>
            <a:r>
              <a:rPr lang="en-US" dirty="0"/>
              <a:t> is performed, evaluate how many times a view is invoked. </a:t>
            </a:r>
          </a:p>
          <a:p>
            <a:r>
              <a:rPr lang="en-US" dirty="0"/>
              <a:t>Provides developer with whether </a:t>
            </a:r>
            <a:r>
              <a:rPr lang="en-US" dirty="0" err="1"/>
              <a:t>prefetch</a:t>
            </a:r>
            <a:r>
              <a:rPr lang="en-US" dirty="0"/>
              <a:t> is really required for a given view.</a:t>
            </a:r>
          </a:p>
          <a:p>
            <a:r>
              <a:rPr lang="en-US" dirty="0"/>
              <a:t>Implemented as a part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00879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Simple POC Weather App, </a:t>
            </a:r>
            <a:r>
              <a:rPr lang="en-US" dirty="0"/>
              <a:t>with the </a:t>
            </a:r>
            <a:r>
              <a:rPr lang="en-US" dirty="0" err="1"/>
              <a:t>prefetch</a:t>
            </a:r>
            <a:r>
              <a:rPr lang="en-US" dirty="0"/>
              <a:t> pattern and 2 screens.</a:t>
            </a:r>
          </a:p>
          <a:p>
            <a:pPr lvl="1"/>
            <a:r>
              <a:rPr lang="en-US" dirty="0"/>
              <a:t>First Screen – </a:t>
            </a:r>
            <a:r>
              <a:rPr lang="en-US" dirty="0" err="1"/>
              <a:t>Prefetch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Second Screen – Use the </a:t>
            </a:r>
            <a:r>
              <a:rPr lang="en-US" dirty="0" err="1"/>
              <a:t>prefetch</a:t>
            </a:r>
            <a:r>
              <a:rPr lang="en-US" dirty="0"/>
              <a:t> data.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 </a:t>
            </a:r>
            <a:r>
              <a:rPr lang="en-US" b="1" i="1" dirty="0"/>
              <a:t>Instrumentation</a:t>
            </a:r>
            <a:r>
              <a:rPr lang="en-US" dirty="0"/>
              <a:t> and </a:t>
            </a:r>
            <a:r>
              <a:rPr lang="en-US" b="1" i="1" dirty="0"/>
              <a:t>Procrastination tool</a:t>
            </a:r>
            <a:r>
              <a:rPr lang="en-US" dirty="0"/>
              <a:t> for desktop.</a:t>
            </a:r>
          </a:p>
          <a:p>
            <a:r>
              <a:rPr lang="en-US" dirty="0"/>
              <a:t>Implement </a:t>
            </a:r>
            <a:r>
              <a:rPr lang="en-US" b="1" i="1" dirty="0"/>
              <a:t>Measurements Library</a:t>
            </a:r>
            <a:r>
              <a:rPr lang="en-US" dirty="0"/>
              <a:t> for data usage and VPC measurement.</a:t>
            </a:r>
          </a:p>
          <a:p>
            <a:r>
              <a:rPr lang="en-US" dirty="0"/>
              <a:t>Implement </a:t>
            </a:r>
            <a:r>
              <a:rPr lang="en-US" b="1" i="1" dirty="0"/>
              <a:t>Android Procrastination Library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8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3760"/>
          </a:xfrm>
        </p:spPr>
        <p:txBody>
          <a:bodyPr/>
          <a:lstStyle/>
          <a:p>
            <a:r>
              <a:rPr lang="en-US" dirty="0"/>
              <a:t>Provide it to 4 users </a:t>
            </a:r>
          </a:p>
          <a:p>
            <a:r>
              <a:rPr lang="en-US" dirty="0"/>
              <a:t>Collect data for 7 days</a:t>
            </a:r>
          </a:p>
          <a:p>
            <a:r>
              <a:rPr lang="en-US" dirty="0"/>
              <a:t>2 Users – </a:t>
            </a:r>
            <a:r>
              <a:rPr lang="en-US" dirty="0" err="1"/>
              <a:t>Prefetch</a:t>
            </a:r>
            <a:r>
              <a:rPr lang="en-US" dirty="0"/>
              <a:t> App , 2 Users – </a:t>
            </a:r>
            <a:r>
              <a:rPr lang="en-US" dirty="0" err="1"/>
              <a:t>Prefetch</a:t>
            </a:r>
            <a:r>
              <a:rPr lang="en-US" dirty="0"/>
              <a:t> Procrastinated  App</a:t>
            </a:r>
          </a:p>
          <a:p>
            <a:r>
              <a:rPr lang="en-US" dirty="0"/>
              <a:t>Track view pre-fetch correlation.</a:t>
            </a:r>
          </a:p>
          <a:p>
            <a:r>
              <a:rPr lang="en-US" dirty="0"/>
              <a:t>Track network data usage of app for each day per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0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761" y="3447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821089"/>
              </p:ext>
            </p:extLst>
          </p:nvPr>
        </p:nvGraphicFramePr>
        <p:xfrm>
          <a:off x="1337733" y="1490133"/>
          <a:ext cx="10634809" cy="475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97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792" y="5225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 – Procrastinated vs </a:t>
            </a:r>
            <a:br>
              <a:rPr lang="en-US" dirty="0"/>
            </a:br>
            <a:r>
              <a:rPr lang="en-US" dirty="0"/>
              <a:t>Non Procrastinated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571515"/>
              </p:ext>
            </p:extLst>
          </p:nvPr>
        </p:nvGraphicFramePr>
        <p:xfrm>
          <a:off x="2269067" y="1803399"/>
          <a:ext cx="8144935" cy="471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78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Comparing User 4 to User 1 yields 27% savings in data</a:t>
            </a:r>
          </a:p>
          <a:p>
            <a:r>
              <a:rPr lang="en-US" sz="2400" dirty="0"/>
              <a:t>Comparing User 3 to User 1 yields 41% savings in data</a:t>
            </a:r>
          </a:p>
          <a:p>
            <a:r>
              <a:rPr lang="en-US" sz="2400" dirty="0"/>
              <a:t>User 4 VPC &gt; User 3 VPC. Hence User 4 consumes more data.</a:t>
            </a:r>
          </a:p>
          <a:p>
            <a:r>
              <a:rPr lang="en-US" sz="2400" dirty="0"/>
              <a:t>Mean Saving of 34%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0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868" y="1531435"/>
            <a:ext cx="9437744" cy="4943706"/>
          </a:xfrm>
        </p:spPr>
        <p:txBody>
          <a:bodyPr>
            <a:normAutofit fontScale="92500" lnSpcReduction="10000"/>
          </a:bodyPr>
          <a:lstStyle/>
          <a:p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rebuchet MS"/>
              </a:rPr>
              <a:t>Prefetched contents at the time of launch gets rendered quickly and improves user experience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rebuchet MS"/>
              </a:rPr>
              <a:t>Unavoidable data usage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23276"/>
          <a:stretch/>
        </p:blipFill>
        <p:spPr>
          <a:xfrm>
            <a:off x="2066868" y="2216313"/>
            <a:ext cx="2680200" cy="3436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 t="22811"/>
          <a:stretch/>
        </p:blipFill>
        <p:spPr>
          <a:xfrm>
            <a:off x="5109588" y="2216313"/>
            <a:ext cx="3016080" cy="34362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rcRect t="22841"/>
          <a:stretch/>
        </p:blipFill>
        <p:spPr>
          <a:xfrm>
            <a:off x="8487828" y="2186793"/>
            <a:ext cx="2643480" cy="340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4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to one pattern only. </a:t>
            </a:r>
          </a:p>
          <a:p>
            <a:r>
              <a:rPr lang="en-US" sz="2400" dirty="0"/>
              <a:t>Limited to Java source code analysis rather than bytecode</a:t>
            </a:r>
          </a:p>
          <a:p>
            <a:r>
              <a:rPr lang="en-US" sz="2400" dirty="0"/>
              <a:t>Not yet tested on Post data.</a:t>
            </a:r>
          </a:p>
          <a:p>
            <a:r>
              <a:rPr lang="en-US" sz="2400" dirty="0"/>
              <a:t>Instrumentation process requires some developer involvement.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98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for POST based pre-fetch.</a:t>
            </a:r>
          </a:p>
          <a:p>
            <a:r>
              <a:rPr lang="en-US" sz="2400" dirty="0"/>
              <a:t>Analyze at Byte Code level</a:t>
            </a:r>
          </a:p>
          <a:p>
            <a:r>
              <a:rPr lang="en-US" sz="2400" dirty="0"/>
              <a:t>Identify more patterns</a:t>
            </a:r>
          </a:p>
          <a:p>
            <a:r>
              <a:rPr lang="en-US" sz="2400" dirty="0"/>
              <a:t>Test on more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08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6061" y="4605582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72" y="2479832"/>
            <a:ext cx="2661285" cy="2025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82" y="2484178"/>
            <a:ext cx="1856014" cy="1856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2657" y="4605582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37882" y="865179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Story of a Developer and a User</a:t>
            </a:r>
          </a:p>
        </p:txBody>
      </p:sp>
    </p:spTree>
    <p:extLst>
      <p:ext uri="{BB962C8B-B14F-4D97-AF65-F5344CB8AC3E}">
        <p14:creationId xmlns:p14="http://schemas.microsoft.com/office/powerpoint/2010/main" val="1409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33" y="2159365"/>
            <a:ext cx="1856014" cy="1856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0475" y="4015379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3884813"/>
          </a:xfrm>
        </p:spPr>
        <p:txBody>
          <a:bodyPr>
            <a:normAutofit/>
          </a:bodyPr>
          <a:lstStyle/>
          <a:p>
            <a:r>
              <a:rPr lang="en-US" sz="2400" dirty="0"/>
              <a:t>I will make a </a:t>
            </a:r>
            <a:r>
              <a:rPr lang="en-US" sz="2400" b="1" i="1" dirty="0"/>
              <a:t>Super Cool</a:t>
            </a:r>
            <a:r>
              <a:rPr lang="en-US" sz="2400" dirty="0"/>
              <a:t> app.</a:t>
            </a:r>
          </a:p>
          <a:p>
            <a:endParaRPr lang="en-US" sz="2400" dirty="0"/>
          </a:p>
          <a:p>
            <a:r>
              <a:rPr lang="en-US" sz="2400" dirty="0"/>
              <a:t>The app should be fast and have no latency.</a:t>
            </a:r>
          </a:p>
          <a:p>
            <a:endParaRPr lang="en-US" sz="2400" dirty="0"/>
          </a:p>
          <a:p>
            <a:r>
              <a:rPr lang="en-US" sz="2400" dirty="0"/>
              <a:t>How do I make it Fast? </a:t>
            </a:r>
          </a:p>
          <a:p>
            <a:endParaRPr lang="en-US" sz="2400" b="1" i="1" dirty="0"/>
          </a:p>
          <a:p>
            <a:r>
              <a:rPr lang="en-US" sz="2400" b="1" i="1" dirty="0"/>
              <a:t>Solution: Pre-fetch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6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0481" y="4015379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2870661"/>
          </a:xfrm>
        </p:spPr>
        <p:txBody>
          <a:bodyPr>
            <a:normAutofit/>
          </a:bodyPr>
          <a:lstStyle/>
          <a:p>
            <a:r>
              <a:rPr lang="en-US" sz="2400" dirty="0"/>
              <a:t>Installs the </a:t>
            </a:r>
            <a:r>
              <a:rPr lang="en-US" sz="2400" b="1" i="1" dirty="0"/>
              <a:t>Cool app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Uses it for few days.</a:t>
            </a:r>
          </a:p>
          <a:p>
            <a:endParaRPr lang="en-US" sz="2400" dirty="0"/>
          </a:p>
          <a:p>
            <a:r>
              <a:rPr lang="en-US" sz="2400" b="1" i="1" dirty="0"/>
              <a:t>Reaction: Wow! This app is so fast and useful.</a:t>
            </a:r>
          </a:p>
          <a:p>
            <a:endParaRPr lang="en-US" sz="2400" b="1" i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9" y="1843482"/>
            <a:ext cx="2661285" cy="20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2870661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b="1" i="1" dirty="0"/>
              <a:t>Reaction: </a:t>
            </a:r>
          </a:p>
          <a:p>
            <a:endParaRPr lang="en-US" sz="2400" b="1" i="1" dirty="0"/>
          </a:p>
          <a:p>
            <a:r>
              <a:rPr lang="en-US" sz="2400" b="1" i="1" dirty="0"/>
              <a:t>This App Used Up All my LTE data. Uninstall !!!!</a:t>
            </a:r>
          </a:p>
          <a:p>
            <a:endParaRPr lang="en-US" sz="2400" b="1" i="1" dirty="0"/>
          </a:p>
          <a:p>
            <a:r>
              <a:rPr lang="en-US" sz="2400" b="1" i="1" dirty="0"/>
              <a:t>I’ll search for a new App.</a:t>
            </a:r>
          </a:p>
          <a:p>
            <a:endParaRPr lang="en-US" sz="2400" b="1" i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4488" y="315781"/>
            <a:ext cx="8911687" cy="1280890"/>
          </a:xfrm>
        </p:spPr>
        <p:txBody>
          <a:bodyPr/>
          <a:lstStyle/>
          <a:p>
            <a:r>
              <a:rPr lang="en-US" dirty="0"/>
              <a:t>A Month Later...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05" y="1459040"/>
            <a:ext cx="2893977" cy="30381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54065" y="4613564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67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20" y="1719072"/>
            <a:ext cx="3793067" cy="2670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5821" y="4576211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67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6780" y="4905395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10" y="1852703"/>
            <a:ext cx="5091605" cy="286402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6680" y="571813"/>
            <a:ext cx="8911687" cy="1280890"/>
          </a:xfrm>
        </p:spPr>
        <p:txBody>
          <a:bodyPr/>
          <a:lstStyle/>
          <a:p>
            <a:r>
              <a:rPr lang="en-US" dirty="0"/>
              <a:t>Our Aim</a:t>
            </a:r>
          </a:p>
        </p:txBody>
      </p:sp>
    </p:spTree>
    <p:extLst>
      <p:ext uri="{BB962C8B-B14F-4D97-AF65-F5344CB8AC3E}">
        <p14:creationId xmlns:p14="http://schemas.microsoft.com/office/powerpoint/2010/main" val="63285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>
            <a:normAutofit/>
          </a:bodyPr>
          <a:lstStyle/>
          <a:p>
            <a:r>
              <a:rPr lang="en-US" sz="2400" dirty="0"/>
              <a:t>Android Common Pattern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1620" y="2334322"/>
            <a:ext cx="3583258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1{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var1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(url1)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(var1)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var2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startActivity2(var2)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2263" y="2334322"/>
            <a:ext cx="2888166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2{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1595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2705</TotalTime>
  <Words>580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Trebuchet MS</vt:lpstr>
      <vt:lpstr>Wingdings 3</vt:lpstr>
      <vt:lpstr>Wisp</vt:lpstr>
      <vt:lpstr>Prefetch Procrastinator for Android</vt:lpstr>
      <vt:lpstr>Project Description</vt:lpstr>
      <vt:lpstr>PowerPoint Presentation</vt:lpstr>
      <vt:lpstr>PowerPoint Presentation</vt:lpstr>
      <vt:lpstr>PowerPoint Presentation</vt:lpstr>
      <vt:lpstr>A Month Later...</vt:lpstr>
      <vt:lpstr>PowerPoint Presentation</vt:lpstr>
      <vt:lpstr>Our Aim</vt:lpstr>
      <vt:lpstr>Design </vt:lpstr>
      <vt:lpstr>Design</vt:lpstr>
      <vt:lpstr>Method – Static Analysis: ASTs</vt:lpstr>
      <vt:lpstr>PowerPoint Presentation</vt:lpstr>
      <vt:lpstr>Method – Track User Movements</vt:lpstr>
      <vt:lpstr>View Prefetch Correlation</vt:lpstr>
      <vt:lpstr>Approach &amp; Implementation</vt:lpstr>
      <vt:lpstr>Evaluation Methodology</vt:lpstr>
      <vt:lpstr>Results</vt:lpstr>
      <vt:lpstr>Results – Procrastinated vs  Non Procrastinated</vt:lpstr>
      <vt:lpstr>Results Summary</vt:lpstr>
      <vt:lpstr>Limitations</vt:lpstr>
      <vt:lpstr>Potential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creator>Amish Shah</dc:creator>
  <cp:lastModifiedBy>Amish Shah</cp:lastModifiedBy>
  <cp:revision>103</cp:revision>
  <dcterms:created xsi:type="dcterms:W3CDTF">2017-04-20T16:27:56Z</dcterms:created>
  <dcterms:modified xsi:type="dcterms:W3CDTF">2017-04-23T15:54:31Z</dcterms:modified>
</cp:coreProperties>
</file>