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D4E168D-FD0C-49AD-8C59-A0F96DEA3D24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991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D4E168D-FD0C-49AD-8C59-A0F96DEA3D24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960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D4E168D-FD0C-49AD-8C59-A0F96DEA3D24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9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D4E168D-FD0C-49AD-8C59-A0F96DEA3D24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76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D4E168D-FD0C-49AD-8C59-A0F96DEA3D24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981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D4E168D-FD0C-49AD-8C59-A0F96DEA3D24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174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C757B7C-4202-4047-A226-8873BC272272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68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C757B7C-4202-4047-A226-8873BC272272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98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C757B7C-4202-4047-A226-8873BC272272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78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C757B7C-4202-4047-A226-8873BC272272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397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C757B7C-4202-4047-A226-8873BC272272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9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C757B7C-4202-4047-A226-8873BC272272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137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C757B7C-4202-4047-A226-8873BC272272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958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C757B7C-4202-4047-A226-8873BC272272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087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C757B7C-4202-4047-A226-8873BC272272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D4E168D-FD0C-49AD-8C59-A0F96DEA3D24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801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Prefetch Procrastinator for Android	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r>
              <a:rPr lang="en-US" sz="2400" b="0" strike="noStrike" spc="-1" dirty="0" err="1">
                <a:uFill>
                  <a:solidFill>
                    <a:srgbClr val="FFFFFF"/>
                  </a:solidFill>
                </a:uFill>
                <a:latin typeface="Trebuchet MS"/>
              </a:rPr>
              <a:t>Akshay</a:t>
            </a: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Kamath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-Amish Shah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7160" y="609480"/>
            <a:ext cx="8596440" cy="73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Motivation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75720" y="1343880"/>
            <a:ext cx="8596440" cy="5767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chemeClr val="tx1"/>
              </a:buClr>
              <a:buSzPct val="80000"/>
              <a:buFont typeface="Trebuchet MS" panose="020B0603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Prefetched contents at the time of launch gets rendered quickly and improves user experience</a:t>
            </a:r>
          </a:p>
          <a:p>
            <a:pPr marL="343080" indent="-342720">
              <a:lnSpc>
                <a:spcPct val="100000"/>
              </a:lnSpc>
              <a:buClr>
                <a:schemeClr val="tx1"/>
              </a:buClr>
              <a:buSzPct val="80000"/>
              <a:buFont typeface="Trebuchet MS" panose="020B0603020202020204" pitchFamily="34" charset="0"/>
              <a:buChar char="•"/>
            </a:pPr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chemeClr val="tx1"/>
              </a:buClr>
              <a:buSzPct val="80000"/>
              <a:buFont typeface="Trebuchet MS" panose="020B0603020202020204" pitchFamily="3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chemeClr val="tx1"/>
              </a:buClr>
              <a:buSzPct val="80000"/>
              <a:buFont typeface="Trebuchet MS" panose="020B0603020202020204" pitchFamily="34" charset="0"/>
              <a:buChar char="•"/>
            </a:pPr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chemeClr val="tx1"/>
              </a:buClr>
              <a:buSzPct val="80000"/>
              <a:buFont typeface="Trebuchet MS" panose="020B0603020202020204" pitchFamily="3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Trebuchet MS" panose="020B0603020202020204" pitchFamily="3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Trebuchet MS" panose="020B0603020202020204" pitchFamily="3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Trebuchet MS" panose="020B0603020202020204" pitchFamily="3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Trebuchet MS" panose="020B0603020202020204" pitchFamily="3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Trebuchet MS" panose="020B0603020202020204" pitchFamily="3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Trebuchet MS" panose="020B0603020202020204" pitchFamily="3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Font typeface="Trebuchet MS" panose="020B0603020202020204" pitchFamily="34" charset="0"/>
              <a:buChar char="•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chemeClr val="tx1"/>
              </a:buClr>
              <a:buSzPct val="80000"/>
              <a:buFont typeface="Trebuchet MS" panose="020B0603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Unavoidable data usage</a:t>
            </a:r>
          </a:p>
        </p:txBody>
      </p:sp>
      <p:pic>
        <p:nvPicPr>
          <p:cNvPr id="162" name="Picture 3"/>
          <p:cNvPicPr/>
          <p:nvPr/>
        </p:nvPicPr>
        <p:blipFill>
          <a:blip r:embed="rId2"/>
          <a:srcRect t="23276"/>
          <a:stretch/>
        </p:blipFill>
        <p:spPr>
          <a:xfrm>
            <a:off x="942120" y="2189160"/>
            <a:ext cx="2680200" cy="3436200"/>
          </a:xfrm>
          <a:prstGeom prst="rect">
            <a:avLst/>
          </a:prstGeom>
          <a:ln>
            <a:noFill/>
          </a:ln>
        </p:spPr>
      </p:pic>
      <p:pic>
        <p:nvPicPr>
          <p:cNvPr id="163" name="Picture 4"/>
          <p:cNvPicPr/>
          <p:nvPr/>
        </p:nvPicPr>
        <p:blipFill>
          <a:blip r:embed="rId3"/>
          <a:srcRect t="22811"/>
          <a:stretch/>
        </p:blipFill>
        <p:spPr>
          <a:xfrm>
            <a:off x="3984840" y="2189160"/>
            <a:ext cx="3016080" cy="3436200"/>
          </a:xfrm>
          <a:prstGeom prst="rect">
            <a:avLst/>
          </a:prstGeom>
          <a:ln>
            <a:noFill/>
          </a:ln>
        </p:spPr>
      </p:pic>
      <p:pic>
        <p:nvPicPr>
          <p:cNvPr id="164" name="Picture 5"/>
          <p:cNvPicPr/>
          <p:nvPr/>
        </p:nvPicPr>
        <p:blipFill>
          <a:blip r:embed="rId4"/>
          <a:srcRect t="22841"/>
          <a:stretch/>
        </p:blipFill>
        <p:spPr>
          <a:xfrm>
            <a:off x="7363080" y="2159640"/>
            <a:ext cx="2643480" cy="340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Approach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77160" y="156960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Identify prefetching code patterns in Java/Android</a:t>
            </a:r>
          </a:p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Create custom app with prefetching logic</a:t>
            </a:r>
          </a:p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Implement code to identify prefetching patterns</a:t>
            </a:r>
          </a:p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View-prefetch correlation between various application Views</a:t>
            </a:r>
          </a:p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Inject procrastination logic into the app</a:t>
            </a:r>
          </a:p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Network usage statistics with and without procrastination</a:t>
            </a:r>
          </a:p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User feedback for latency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Key Challenges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77160" y="156960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Never done on Android. Perform prefetch code analysis as per Java rather than Silverlight</a:t>
            </a:r>
          </a:p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Assumptions at source code level rather than Byte code level. Needs verification</a:t>
            </a:r>
          </a:p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Energy measurement due to time constraint.</a:t>
            </a:r>
          </a:p>
          <a:p>
            <a:pPr marL="457560" indent="-4572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Ensuring no negative performance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Roadmap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77160" y="1331444"/>
            <a:ext cx="4183560" cy="48251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260" indent="-342900"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Week 1 and 2:Research prefetching patterns on Android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260" indent="-3429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Week 3: Create/Search an app that includes prefetching techniques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260" indent="-3429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Week 4: Design an algorithm that determines prefetch procrastination policy</a:t>
            </a:r>
          </a:p>
          <a:p>
            <a:pPr marL="343260" indent="-3429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Week 5: Implement the policy</a:t>
            </a:r>
          </a:p>
        </p:txBody>
      </p:sp>
      <p:sp>
        <p:nvSpPr>
          <p:cNvPr id="171" name="TextShape 3"/>
          <p:cNvSpPr txBox="1"/>
          <p:nvPr/>
        </p:nvSpPr>
        <p:spPr>
          <a:xfrm>
            <a:off x="5090040" y="167760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Week 6: Improve the scalability to include more elements for prefetch tasks</a:t>
            </a:r>
          </a:p>
          <a:p>
            <a:pPr marL="343260" indent="-3429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Week 7 and 8: Test mapping to real world apps</a:t>
            </a:r>
          </a:p>
          <a:p>
            <a:pPr marL="343260" indent="-3429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Week 9: Evaluation various threshold values</a:t>
            </a:r>
          </a:p>
          <a:p>
            <a:pPr marL="343260" indent="-342900">
              <a:lnSpc>
                <a:spcPct val="100000"/>
              </a:lnSpc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Week 10: User feedback, report and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359</TotalTime>
  <Words>193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Courier New</vt:lpstr>
      <vt:lpstr>Times New Roman</vt:lpstr>
      <vt:lpstr>Trebuchet MS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subject/>
  <dc:creator>Amish Shah</dc:creator>
  <dc:description/>
  <cp:lastModifiedBy>Amish Shah</cp:lastModifiedBy>
  <cp:revision>17</cp:revision>
  <dcterms:created xsi:type="dcterms:W3CDTF">2017-02-17T21:13:28Z</dcterms:created>
  <dcterms:modified xsi:type="dcterms:W3CDTF">2017-02-18T20:56:50Z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