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1E21-45E6-4945-8842-19E4118D8FA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82D0-C08F-448B-B0BA-053015C6A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Prefetch Procrastinator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8077"/>
            <a:ext cx="8915400" cy="4720683"/>
          </a:xfrm>
        </p:spPr>
        <p:txBody>
          <a:bodyPr/>
          <a:lstStyle/>
          <a:p>
            <a:r>
              <a:rPr lang="en-US" dirty="0"/>
              <a:t>How many users?</a:t>
            </a:r>
          </a:p>
          <a:p>
            <a:r>
              <a:rPr lang="en-US" dirty="0"/>
              <a:t>Days?</a:t>
            </a:r>
          </a:p>
          <a:p>
            <a:r>
              <a:rPr lang="en-US" dirty="0"/>
              <a:t>What all things were tracked? </a:t>
            </a:r>
          </a:p>
          <a:p>
            <a:r>
              <a:rPr lang="en-US" dirty="0"/>
              <a:t>Graphs and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0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739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1502"/>
            <a:ext cx="8915400" cy="4669720"/>
          </a:xfrm>
        </p:spPr>
        <p:txBody>
          <a:bodyPr/>
          <a:lstStyle/>
          <a:p>
            <a:r>
              <a:rPr lang="en-US" dirty="0"/>
              <a:t>This work definitely suggests that there is some scope tracking user movements and using it for procrastination</a:t>
            </a:r>
          </a:p>
          <a:p>
            <a:r>
              <a:rPr lang="en-US" dirty="0"/>
              <a:t>(Insert some key results)</a:t>
            </a:r>
          </a:p>
          <a:p>
            <a:r>
              <a:rPr lang="en-US" dirty="0"/>
              <a:t>With our design, it is possible to procrastinate HTTP POST method</a:t>
            </a:r>
          </a:p>
          <a:p>
            <a:r>
              <a:rPr lang="en-US" dirty="0"/>
              <a:t>Bytecode instrumentation would make the static analysis more generalized</a:t>
            </a:r>
          </a:p>
          <a:p>
            <a:r>
              <a:rPr lang="en-US" dirty="0"/>
              <a:t>In this work, we are targeting a fundamental network design in Android, hence with minor modification it should work with various network libraries.</a:t>
            </a:r>
          </a:p>
        </p:txBody>
      </p:sp>
    </p:spTree>
    <p:extLst>
      <p:ext uri="{BB962C8B-B14F-4D97-AF65-F5344CB8AC3E}">
        <p14:creationId xmlns:p14="http://schemas.microsoft.com/office/powerpoint/2010/main" val="28751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868" y="1531435"/>
            <a:ext cx="9437744" cy="4943706"/>
          </a:xfrm>
        </p:spPr>
        <p:txBody>
          <a:bodyPr>
            <a:normAutofit lnSpcReduction="10000"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rebuchet MS"/>
              </a:rPr>
              <a:t>Prefetched contents at the time of launch gets rendered quickly and improves user experience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Trebuchet MS"/>
              </a:rPr>
              <a:t>Unavoidable data usage</a:t>
            </a:r>
          </a:p>
          <a:p>
            <a:endParaRPr lang="en-US" spc="-1" dirty="0"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 t="23276"/>
          <a:stretch/>
        </p:blipFill>
        <p:spPr>
          <a:xfrm>
            <a:off x="2066868" y="2216313"/>
            <a:ext cx="2680200" cy="34362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rcRect t="22811"/>
          <a:stretch/>
        </p:blipFill>
        <p:spPr>
          <a:xfrm>
            <a:off x="5109588" y="2216313"/>
            <a:ext cx="3016080" cy="34362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rcRect t="22841"/>
          <a:stretch/>
        </p:blipFill>
        <p:spPr>
          <a:xfrm>
            <a:off x="8487828" y="2186793"/>
            <a:ext cx="2643480" cy="3408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4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US" dirty="0"/>
              <a:t>Android Common Pattern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1620" y="2334322"/>
            <a:ext cx="3583258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Activity 1{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var1 &lt;= </a:t>
            </a:r>
            <a:r>
              <a:rPr lang="en-US" dirty="0" err="1">
                <a:solidFill>
                  <a:schemeClr val="tx1"/>
                </a:solidFill>
              </a:rPr>
              <a:t>networkFetch</a:t>
            </a:r>
            <a:r>
              <a:rPr lang="en-US" dirty="0">
                <a:solidFill>
                  <a:schemeClr val="tx1"/>
                </a:solidFill>
              </a:rPr>
              <a:t>(url1)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var2 &lt;= </a:t>
            </a:r>
            <a:r>
              <a:rPr lang="en-US" dirty="0" err="1">
                <a:solidFill>
                  <a:schemeClr val="tx1"/>
                </a:solidFill>
              </a:rPr>
              <a:t>networkFetch</a:t>
            </a:r>
            <a:r>
              <a:rPr lang="en-US" dirty="0">
                <a:solidFill>
                  <a:schemeClr val="tx1"/>
                </a:solidFill>
              </a:rPr>
              <a:t>(url2)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startActivity2(var2)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352263" y="2334322"/>
            <a:ext cx="2888166" cy="33156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Activity 2{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textView.setText</a:t>
            </a:r>
            <a:r>
              <a:rPr lang="en-US" dirty="0">
                <a:solidFill>
                  <a:schemeClr val="tx1"/>
                </a:solidFill>
              </a:rPr>
              <a:t>(var2)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15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70049"/>
            <a:ext cx="8915400" cy="43872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10874" y="23733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894817" y="32732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201613" y="36650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5775" y="48916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11" name="Straight Arrow Connector 10"/>
          <p:cNvCxnSpPr>
            <a:cxnSpLocks/>
            <a:stCxn id="8" idx="2"/>
            <a:endCxn id="9" idx="0"/>
          </p:cNvCxnSpPr>
          <p:nvPr/>
        </p:nvCxnSpPr>
        <p:spPr>
          <a:xfrm>
            <a:off x="9965473" y="4495800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58399" y="4564565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19730" y="3665034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24710" y="2995962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10873" y="8402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20" name="Straight Arrow Connector 19"/>
          <p:cNvCxnSpPr>
            <a:cxnSpLocks/>
            <a:stCxn id="19" idx="2"/>
            <a:endCxn id="5" idx="0"/>
          </p:cNvCxnSpPr>
          <p:nvPr/>
        </p:nvCxnSpPr>
        <p:spPr>
          <a:xfrm>
            <a:off x="9894815" y="18975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61939" y="299740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27" name="Straight Arrow Connector 26"/>
          <p:cNvCxnSpPr>
            <a:endCxn id="9" idx="1"/>
          </p:cNvCxnSpPr>
          <p:nvPr/>
        </p:nvCxnSpPr>
        <p:spPr>
          <a:xfrm>
            <a:off x="4088780" y="4080417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8" idx="1"/>
          </p:cNvCxnSpPr>
          <p:nvPr/>
        </p:nvCxnSpPr>
        <p:spPr>
          <a:xfrm rot="10800000">
            <a:off x="8285019" y="3531221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6" idx="1"/>
            <a:endCxn id="25" idx="3"/>
          </p:cNvCxnSpPr>
          <p:nvPr/>
        </p:nvCxnSpPr>
        <p:spPr>
          <a:xfrm flipH="1">
            <a:off x="5437116" y="3526315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74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997"/>
          </a:xfrm>
        </p:spPr>
        <p:txBody>
          <a:bodyPr/>
          <a:lstStyle/>
          <a:p>
            <a:r>
              <a:rPr lang="en-US" dirty="0"/>
              <a:t>Method – Find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pattern (Screenshot of a code snippet explaining pattern)</a:t>
            </a:r>
          </a:p>
          <a:p>
            <a:r>
              <a:rPr lang="en-US" dirty="0"/>
              <a:t>Prefetched variables are being used in other activities </a:t>
            </a:r>
          </a:p>
        </p:txBody>
      </p:sp>
    </p:spTree>
    <p:extLst>
      <p:ext uri="{BB962C8B-B14F-4D97-AF65-F5344CB8AC3E}">
        <p14:creationId xmlns:p14="http://schemas.microsoft.com/office/powerpoint/2010/main" val="324404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997"/>
          </a:xfrm>
        </p:spPr>
        <p:txBody>
          <a:bodyPr/>
          <a:lstStyle/>
          <a:p>
            <a:r>
              <a:rPr lang="en-US" dirty="0"/>
              <a:t>Method – Static Analysis: ASTs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249" y="1286106"/>
            <a:ext cx="7415832" cy="5218771"/>
          </a:xfrm>
        </p:spPr>
      </p:pic>
    </p:spTree>
    <p:extLst>
      <p:ext uri="{BB962C8B-B14F-4D97-AF65-F5344CB8AC3E}">
        <p14:creationId xmlns:p14="http://schemas.microsoft.com/office/powerpoint/2010/main" val="320713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476" y="1152296"/>
            <a:ext cx="8915400" cy="560534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Created a new </a:t>
            </a:r>
            <a:r>
              <a:rPr lang="en-US" dirty="0" err="1"/>
              <a:t>AsyncTask</a:t>
            </a:r>
            <a:r>
              <a:rPr lang="en-US" dirty="0"/>
              <a:t> with the respective URL that will executed procrastinated calls</a:t>
            </a:r>
          </a:p>
          <a:p>
            <a:r>
              <a:rPr lang="en-US" dirty="0"/>
              <a:t>This </a:t>
            </a:r>
            <a:r>
              <a:rPr lang="en-US" dirty="0" err="1"/>
              <a:t>AsyncTask</a:t>
            </a:r>
            <a:r>
              <a:rPr lang="en-US" dirty="0"/>
              <a:t> object will be called and executed when the new activity using the prefetch variable is executed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81413" y="282139"/>
            <a:ext cx="8911687" cy="1271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 – Static Analysis: General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0829" y="1152295"/>
            <a:ext cx="1718485" cy="1063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 Intent Calls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0829" y="2505955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 list of all the variables passed in intent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8691" y="2505955"/>
            <a:ext cx="1718485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variable a network call?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67910" y="2505954"/>
            <a:ext cx="1878978" cy="1531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Instrument the network call with procrastination condition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3870072" y="2215378"/>
            <a:ext cx="0" cy="29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6" idx="3"/>
          </p:cNvCxnSpPr>
          <p:nvPr/>
        </p:nvCxnSpPr>
        <p:spPr>
          <a:xfrm flipV="1">
            <a:off x="4729314" y="3271563"/>
            <a:ext cx="5693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7017176" y="3271564"/>
            <a:ext cx="1050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13035" y="1806497"/>
            <a:ext cx="0" cy="692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20937" y="1821365"/>
            <a:ext cx="89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28371" y="1813935"/>
            <a:ext cx="0" cy="69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6976" y="289188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93841" y="203071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491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116" y="666339"/>
            <a:ext cx="8911687" cy="656421"/>
          </a:xfrm>
        </p:spPr>
        <p:txBody>
          <a:bodyPr/>
          <a:lstStyle/>
          <a:p>
            <a:r>
              <a:rPr lang="en-US" dirty="0"/>
              <a:t>Method – Track User Movements</a:t>
            </a:r>
          </a:p>
        </p:txBody>
      </p:sp>
      <p:pic>
        <p:nvPicPr>
          <p:cNvPr id="19" name="Content Placeholder 18" descr="Saw blad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6815" y="3188319"/>
            <a:ext cx="914400" cy="914400"/>
          </a:xfrm>
        </p:spPr>
      </p:pic>
      <p:sp>
        <p:nvSpPr>
          <p:cNvPr id="4" name="Rectangle 3"/>
          <p:cNvSpPr/>
          <p:nvPr/>
        </p:nvSpPr>
        <p:spPr>
          <a:xfrm>
            <a:off x="9210874" y="2373351"/>
            <a:ext cx="1367883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n/w call for prefetch variable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894817" y="3273241"/>
            <a:ext cx="0" cy="39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201613" y="3665034"/>
            <a:ext cx="1527719" cy="83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 to Wi-fi</a:t>
            </a:r>
          </a:p>
        </p:txBody>
      </p:sp>
      <p:sp>
        <p:nvSpPr>
          <p:cNvPr id="7" name="Rectangle 6"/>
          <p:cNvSpPr/>
          <p:nvPr/>
        </p:nvSpPr>
        <p:spPr>
          <a:xfrm>
            <a:off x="9225775" y="4891668"/>
            <a:ext cx="1479396" cy="1092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network call for prefetch</a:t>
            </a:r>
          </a:p>
        </p:txBody>
      </p:sp>
      <p:cxnSp>
        <p:nvCxnSpPr>
          <p:cNvPr id="8" name="Straight Arrow Connector 7"/>
          <p:cNvCxnSpPr>
            <a:cxnSpLocks/>
            <a:stCxn id="6" idx="2"/>
            <a:endCxn id="7" idx="0"/>
          </p:cNvCxnSpPr>
          <p:nvPr/>
        </p:nvCxnSpPr>
        <p:spPr>
          <a:xfrm>
            <a:off x="9965473" y="4495800"/>
            <a:ext cx="0" cy="3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58399" y="4564565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9730" y="3665034"/>
            <a:ext cx="64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24710" y="2995962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 the URL (url2) and corresponding variable (var2)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10873" y="840273"/>
            <a:ext cx="1367883" cy="10572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 n/w prefetch variables</a:t>
            </a:r>
          </a:p>
        </p:txBody>
      </p:sp>
      <p:cxnSp>
        <p:nvCxnSpPr>
          <p:cNvPr id="13" name="Straight Arrow Connector 12"/>
          <p:cNvCxnSpPr>
            <a:cxnSpLocks/>
            <a:stCxn id="12" idx="2"/>
            <a:endCxn id="4" idx="0"/>
          </p:cNvCxnSpPr>
          <p:nvPr/>
        </p:nvCxnSpPr>
        <p:spPr>
          <a:xfrm>
            <a:off x="9894815" y="1897567"/>
            <a:ext cx="1" cy="4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61939" y="2997409"/>
            <a:ext cx="2675177" cy="1060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of prefetch variable (var2) detected </a:t>
            </a:r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4088780" y="4080417"/>
            <a:ext cx="5136995" cy="135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stCxn id="6" idx="1"/>
          </p:cNvCxnSpPr>
          <p:nvPr/>
        </p:nvCxnSpPr>
        <p:spPr>
          <a:xfrm rot="10800000">
            <a:off x="8285019" y="3531221"/>
            <a:ext cx="916594" cy="549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1"/>
            <a:endCxn id="14" idx="3"/>
          </p:cNvCxnSpPr>
          <p:nvPr/>
        </p:nvCxnSpPr>
        <p:spPr>
          <a:xfrm flipH="1">
            <a:off x="5437116" y="3526315"/>
            <a:ext cx="187594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71987" y="3968157"/>
            <a:ext cx="166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ViewPrefetch</a:t>
            </a:r>
            <a:endParaRPr lang="en-US" sz="1600" dirty="0"/>
          </a:p>
          <a:p>
            <a:r>
              <a:rPr lang="en-US" sz="1600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22565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explanation of view prefetch</a:t>
            </a:r>
          </a:p>
        </p:txBody>
      </p:sp>
    </p:spTree>
    <p:extLst>
      <p:ext uri="{BB962C8B-B14F-4D97-AF65-F5344CB8AC3E}">
        <p14:creationId xmlns:p14="http://schemas.microsoft.com/office/powerpoint/2010/main" val="30087968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339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Trebuchet MS</vt:lpstr>
      <vt:lpstr>Wingdings 3</vt:lpstr>
      <vt:lpstr>Wisp</vt:lpstr>
      <vt:lpstr>Prefetch Procrastinator for Android</vt:lpstr>
      <vt:lpstr>Project Description</vt:lpstr>
      <vt:lpstr>Design </vt:lpstr>
      <vt:lpstr>Design</vt:lpstr>
      <vt:lpstr>Method – Find Patterns</vt:lpstr>
      <vt:lpstr>Method – Static Analysis: ASTs</vt:lpstr>
      <vt:lpstr>PowerPoint Presentation</vt:lpstr>
      <vt:lpstr>Method – Track User Movements</vt:lpstr>
      <vt:lpstr>Method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Prefetch Procrastinator for Android</dc:title>
  <dc:creator>Amish Shah</dc:creator>
  <cp:lastModifiedBy>Amish Shah</cp:lastModifiedBy>
  <cp:revision>13</cp:revision>
  <dcterms:created xsi:type="dcterms:W3CDTF">2017-04-20T16:27:56Z</dcterms:created>
  <dcterms:modified xsi:type="dcterms:W3CDTF">2017-04-20T18:02:29Z</dcterms:modified>
</cp:coreProperties>
</file>