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40" d="100"/>
          <a:sy n="40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eb31bf4-8c6e-4b7c-86ce-70f088f05f8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cd028729-e6ea-4337-bf98-5fbeca8b18ff/ReportSection?bookmarkGuid=4e5b9b9e-db48-47b9-8d66-3045da19fb93&amp;bookmarkUsage=1&amp;ctid=1b90b7a7-dc5c-41e2-a5b2-80a4888f404d&amp;fromEntryPoint=export&quot;"/>
    <we:property name="reportState" value="&quot;CONNECTED&quot;"/>
    <we:property name="artifactViewState" value="&quot;live&quot;"/>
    <we:property name="reportEmbeddedTime" value="&quot;2024-04-28T02:51:20.869Z&quot;"/>
    <we:property name="creatorSessionId" value="&quot;d2db1b52-fbb9-4803-b9d0-21a7f7fa0a4e&quot;"/>
    <we:property name="creatorUserId" value="&quot;10032001E339D522&quot;"/>
    <we:property name="creatorTenantId" value="&quot;1b90b7a7-dc5c-41e2-a5b2-80a4888f404d&quot;"/>
    <we:property name="pageDisplayName" value="&quot;Page 1&quot;"/>
    <we:property name="pageName" value="&quot;ReportSection&quot;"/>
    <we:property name="reportName" value="&quot;Sales_Dashboard&quot;"/>
    <we:property name="isVisualContainerHeaderHidden" value="false"/>
    <we:property name="isFiltersActionButtonVisible" value="true"/>
    <we:property name="initialStateBookmark" value="&quot;H4sIAAAAAAAAA+1aWW/jNhD+KwGfhUKHdeUt62TRIne8SFEUi4CSRjZ3ZVGlpHS9gf97h5TkM3Yc15s4hl4MaYYm5/vm4FDSE4lYniV0dEWHQI7JJ86/D6n4fmQQjaS17Pr6/PLk7vzh6uTyDMU8KxhPc3L8RAoq+lDcs7ykiZwBhX9/1QhNkhval3cxTXLQSAYi5ylN2E+oBqOqECWMNQI/soQLKqfsFbQAOe0jDsd7XNv4zcIVaViwR+hBWFTSO8i4KJp7jeTVlTJpXicnUwt2eVpQluLEUmaZBvV9M/R937JicMExTSmPWVLUQ4LR2Y9MIB5EOcokDyfRI01DiIgyWkCe1ytcAs1LoSw/m1P0eClCuINYqdKCFSPJJ82h+csYGbgRHPlRqjv6CGlZiQf8364AZCQix/r4K0pylvaTmsApsi+VdSEVUa1CFwXfkACJA//GRQTi00hBOWWiYcbUFqz9FTDQbunjyPFt03btThxFkeW7Rkj3ge4eTSA/usXrD074LJCK8piCZ9Gg49iBHVmRa8Wetw+Ur45wbWJGF0V9LlioqJ23pMuTcphuakiueMkEj0rpnQVbavlDyKOtUi6gojugonh//88mXFMuUf1tpi7WpFZW/UIWMfpk+MUAtuXgj+7qsevbjmesDr96o/mslJEHJrg2dXVPj23fsyLPRoaXQ7SaS0513+wXSPFnwYdq0npHC3DksxRqpHKjLin7cwDSEYqaNGLN3nHFi2WSunyYUcHyxbtzlsq40cgFxMXm/q1ulKVrcuWO9Qdq0guGoKtgvKdJKf+YlkkiXT9Wyf9OuTvnw07Hit3A853Y9HVfD8DTrakPv/DsamP/5WXwTwkYt4vZ02sUeH3bXKydaTYSqpgOy7zgQxmQ02jQXhk6PUgwzTZPq4m/lzJJWoPGPCgqUVWbETNIIiKXut5pYdkk8OSq6C5ybKu0rmCbMxxtSOrqFPtjga9890wqEDRIYM0MTTCtSKJtCuaUh/XWtfvOTmisNh49wM5HDyPdDUKIPd/oOOGLfc+uG45tPa99mOZ3f0JwvvXdjyC0zNiFTqDrgR7aXtCxaKy33U/b/bTdT9v9tN3Puj3Q2GQP/J1hDRDhYHQBj5AsmzXRL6saO+6xaFXPHGsOXgMtko8px9MQnUxG5oGOHiYjZ0wipyg8mgqkugZC/gIqtn40cri03JbYakDLzDIzlzwtBtt1kodLyindqqdNWArPNrUvt5SHy2VTkQ4Z40x5OWSYk1pxyCCr3K+OYSY4pmWE1LCdwHNd3TVD+82fBUwArMD1yiJF63LeS1gI4lXvn4zFRnn3cKp3T5Zl6r4DoIcx7YBu+J6x5t1Te/xtj7/t8Xevj79We/x9++PvW78FV8t+6EfB+/AWvGaxbkAcMwiswNTB8B3Lo0HcgRcbkD35CGOlGbvqGkbPP+v4/x0QwfTqK5pyVZ2VfchvVq3NQA3KC0ytoqdWaqr4k4K6YqNVn7I1JeLd41vZ8TxqXhZ5RkO4oSk8Axwh0jSSZK+FKz/PI2oNZJ/V9XOD8bVt/wFhjho+WSgAAA==&quot;"/>
    <we:property name="bookmark" value="&quot;H4sIAAAAAAAAA+1aW2/bNhT+K4GehYG6S3lbnRYblmZJXGQoiiLg5chWK4saJWX1Av/3kZTkux3HcxPH0Ish8dCH5/vOhYeSHg2WFHmKx1d4BMa58Y7z7yMsvp9Zhmlki2Mk8r3IdikFz3Jp7IFPIzmL52XCs8I4fzRKLAZQ3iVFhVOlUA5++WoaOE2v8UDdxTgtwDRyEAXPcJr8C/VkKSpFBRPTgB95ygVWKvslLkGpfZDT5b00xfrFkStiWiYP0Ada1qO3kHNRtvemUdRX2qRFmVKmF+zxrMRJJhWrMce2cBTZNIoix4khAN+21XicpGUzhYzf/8iFxCNRjnNFy6/sAWcUmKGNFlAUzQofAReV0Ja/XxD0eSUo3EKsRVmZlGNFLy6g/ctEMnAtuORHi27xA2RVPTzk//QESEaYcY4mX+VIkWSDtCFwhuxTbR3FgjUi6SLyTRKgcMi/ccFAvBtrKBeJaJmxzSVrfwYMabfyMfMjz/YCz40ZY04UWBQfA919nEJxdiOv3zjh80BqymMMoYOJ63vEYw4LnDgMj4HyzRFuTs3oyaEBFwnV1C5a0uNpNcp2NaTQvOSCs0p5Z8mWZvyecrZXyhEsekMsytf3/3zCteVSir/N1cWG1Nqqn8iijD4VfjGA5/jyBwUoDiLPD63N4dfsOx+0kIVgQ+DhAIUo9qLQYaEnGV4N0VqXUnXX7heS4g+Cj7TSZoMjcuZaCk2jdiNSlP01BOUITU3GknbvuOLlKkk9PsqxSIrluz+STMWNaVxCXO7u3/pGW7olV26TwVArvUwk6DoY73BaqT9mVZoq10908r9S7i740HWdOCBh5Md2hCJEIETOzIefeH61s/+KivxdgYzb5ezptwJ5fdNebNU0Hwl1TNOqKPlIBeQsGsxnhk4fUplmu6fV1N8rmaSskcbcayqlqDEjTiBlhlrqz4MWll0CT60q3WWcezqta9j2HEc7kro5xX5f4qs4PJMaBCYpbNHQBtOGJNqnYM542G5dt+8chMZ640FEdj6IMhQQCnEYWa5Pn+x7Dt1w7Ot58800v8cTgout73EEoWPHAbgEIYKoFxLXwTHqup+u++m6n6776bqfbXugtcse+Fsia4Cgw/ElPEC6atZUvipq7biTRat+5thw8BxoTD2mnMxCdKrMWAQ6vp/OnDPJuJCDZ7MBJW6AGJ8Bi70fjZwuLTeVbDWgY2aVmY88K4f7dZKnS8oF3qunTZMM1ja1T7eUp8tlW5FOGeNceTllmNNaccog69yvj2E2+LZjUWx5PgmDAAU29V78WcAUwAZczyxSuCnn/TShIJ71/slabpQPD6d+9+Q4Nop8AERj7AKyotDa8u6pO/52x9/u+HvUx1+nO/6+/PH3pd+C62Xf9KPgY3gL3rDYNCC+TYhDbARW5DshJrELTzYgR/IRxkYzDtU1jNc/6/j/HZAh02ugaSp0ddb2SX7zeu0E9KSilKlV9vVKbRV/1FA3bLT6U7a2RLx6fGs71qPmVVnkmMI1zmANcAkRZ0yRvRWu+jxvinYy+Q98iH87OCgAAA==&quot;"/>
    <we:property name="datasetId" value="&quot;b8a0687e-7f46-41da-ae23-2c8a1a9dfd2f&quot;"/>
    <we:property name="embedUrl" value="&quot;/reportEmbed?reportId=cd028729-e6ea-4337-bf98-5fbeca8b18ff&amp;config=eyJjbHVzdGVyVXJsIjoiaHR0cHM6Ly9XQUJJLVVTLUVBU1Qy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Shahan Ahmed</cp:lastModifiedBy>
  <cp:revision>3</cp:revision>
  <dcterms:created xsi:type="dcterms:W3CDTF">2018-06-07T21:39:02Z</dcterms:created>
  <dcterms:modified xsi:type="dcterms:W3CDTF">2024-04-28T02:52:08Z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